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4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65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F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E1B90-4E5F-5047-9731-F57C85ED5434}" type="doc">
      <dgm:prSet loTypeId="urn:microsoft.com/office/officeart/2005/8/layout/radial4" loCatId="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0D3B2A8A-0559-7247-B259-F8CE33F7E295}">
      <dgm:prSet phldrT="[Text]"/>
      <dgm:spPr/>
      <dgm:t>
        <a:bodyPr/>
        <a:lstStyle/>
        <a:p>
          <a:r>
            <a:rPr lang="en-US" dirty="0" smtClean="0"/>
            <a:t>It helps describing</a:t>
          </a:r>
          <a:endParaRPr lang="en-US" dirty="0"/>
        </a:p>
      </dgm:t>
    </dgm:pt>
    <dgm:pt modelId="{3B5E3BC2-F3F1-6A4A-947D-59EE598F7273}" type="parTrans" cxnId="{88CEB57C-551A-E341-AFCF-122E595111A9}">
      <dgm:prSet/>
      <dgm:spPr/>
      <dgm:t>
        <a:bodyPr/>
        <a:lstStyle/>
        <a:p>
          <a:endParaRPr lang="en-US"/>
        </a:p>
      </dgm:t>
    </dgm:pt>
    <dgm:pt modelId="{40E1F6F5-EF7C-6443-8C4D-4DEC6EC2AF55}" type="sibTrans" cxnId="{88CEB57C-551A-E341-AFCF-122E595111A9}">
      <dgm:prSet/>
      <dgm:spPr/>
      <dgm:t>
        <a:bodyPr/>
        <a:lstStyle/>
        <a:p>
          <a:endParaRPr lang="en-US"/>
        </a:p>
      </dgm:t>
    </dgm:pt>
    <dgm:pt modelId="{7AC61E8A-C97F-D24A-9220-DB4C6D2DA7B5}">
      <dgm:prSet phldrT="[Text]"/>
      <dgm:spPr/>
      <dgm:t>
        <a:bodyPr/>
        <a:lstStyle/>
        <a:p>
          <a:r>
            <a:rPr lang="en-US" dirty="0" smtClean="0"/>
            <a:t>people</a:t>
          </a:r>
          <a:endParaRPr lang="en-US" dirty="0"/>
        </a:p>
      </dgm:t>
    </dgm:pt>
    <dgm:pt modelId="{C7D917B5-5BF8-BF44-8594-DBE6575BF6ED}" type="parTrans" cxnId="{B1F5A778-7F6D-2342-8F4B-A8A73209F6A3}">
      <dgm:prSet/>
      <dgm:spPr/>
      <dgm:t>
        <a:bodyPr/>
        <a:lstStyle/>
        <a:p>
          <a:endParaRPr lang="en-US"/>
        </a:p>
      </dgm:t>
    </dgm:pt>
    <dgm:pt modelId="{2466E766-581C-4D40-A4DB-15BA797DE251}" type="sibTrans" cxnId="{B1F5A778-7F6D-2342-8F4B-A8A73209F6A3}">
      <dgm:prSet/>
      <dgm:spPr/>
      <dgm:t>
        <a:bodyPr/>
        <a:lstStyle/>
        <a:p>
          <a:endParaRPr lang="en-US"/>
        </a:p>
      </dgm:t>
    </dgm:pt>
    <dgm:pt modelId="{D3A387A7-81FD-E541-94EA-5885CA99E1E9}">
      <dgm:prSet phldrT="[Text]"/>
      <dgm:spPr/>
      <dgm:t>
        <a:bodyPr/>
        <a:lstStyle/>
        <a:p>
          <a:r>
            <a:rPr lang="en-US" dirty="0" smtClean="0"/>
            <a:t>places</a:t>
          </a:r>
          <a:endParaRPr lang="en-US" dirty="0"/>
        </a:p>
      </dgm:t>
    </dgm:pt>
    <dgm:pt modelId="{E883D6F8-282B-A545-8B63-707FD78F8CC5}" type="parTrans" cxnId="{ACEBF96A-B1F1-6E43-A819-3675F42CD84F}">
      <dgm:prSet/>
      <dgm:spPr/>
      <dgm:t>
        <a:bodyPr/>
        <a:lstStyle/>
        <a:p>
          <a:endParaRPr lang="en-US"/>
        </a:p>
      </dgm:t>
    </dgm:pt>
    <dgm:pt modelId="{2226B317-63A0-FC42-A0A7-4C7B69057B44}" type="sibTrans" cxnId="{ACEBF96A-B1F1-6E43-A819-3675F42CD84F}">
      <dgm:prSet/>
      <dgm:spPr/>
      <dgm:t>
        <a:bodyPr/>
        <a:lstStyle/>
        <a:p>
          <a:endParaRPr lang="en-US"/>
        </a:p>
      </dgm:t>
    </dgm:pt>
    <dgm:pt modelId="{DAD978E2-018E-B041-9C3F-6972DCA9984E}">
      <dgm:prSet phldrT="[Text]"/>
      <dgm:spPr/>
      <dgm:t>
        <a:bodyPr/>
        <a:lstStyle/>
        <a:p>
          <a:r>
            <a:rPr lang="en-US" dirty="0" smtClean="0"/>
            <a:t>things</a:t>
          </a:r>
          <a:endParaRPr lang="en-US" dirty="0"/>
        </a:p>
      </dgm:t>
    </dgm:pt>
    <dgm:pt modelId="{61726F11-3578-124E-93C1-E9CAB9D8E2B4}" type="parTrans" cxnId="{65CB348F-81DD-F14B-845B-24C712DC245B}">
      <dgm:prSet/>
      <dgm:spPr/>
      <dgm:t>
        <a:bodyPr/>
        <a:lstStyle/>
        <a:p>
          <a:endParaRPr lang="en-US"/>
        </a:p>
      </dgm:t>
    </dgm:pt>
    <dgm:pt modelId="{B6EF118C-643E-7541-989A-B70F2C8ADBF2}" type="sibTrans" cxnId="{65CB348F-81DD-F14B-845B-24C712DC245B}">
      <dgm:prSet/>
      <dgm:spPr/>
      <dgm:t>
        <a:bodyPr/>
        <a:lstStyle/>
        <a:p>
          <a:endParaRPr lang="en-US"/>
        </a:p>
      </dgm:t>
    </dgm:pt>
    <dgm:pt modelId="{59F8366B-9C30-594B-84D9-16E6755D880C}" type="pres">
      <dgm:prSet presAssocID="{FC5E1B90-4E5F-5047-9731-F57C85ED54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317B57-B7A8-5E45-83A7-35E94AEC9B3D}" type="pres">
      <dgm:prSet presAssocID="{0D3B2A8A-0559-7247-B259-F8CE33F7E295}" presName="centerShape" presStyleLbl="node0" presStyleIdx="0" presStyleCnt="1"/>
      <dgm:spPr/>
      <dgm:t>
        <a:bodyPr/>
        <a:lstStyle/>
        <a:p>
          <a:endParaRPr lang="en-US"/>
        </a:p>
      </dgm:t>
    </dgm:pt>
    <dgm:pt modelId="{E11D9DA7-7963-1B45-ACA9-6ECF956A1ACB}" type="pres">
      <dgm:prSet presAssocID="{C7D917B5-5BF8-BF44-8594-DBE6575BF6ED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FC0D7996-44F5-5545-8335-3D2E295638C2}" type="pres">
      <dgm:prSet presAssocID="{7AC61E8A-C97F-D24A-9220-DB4C6D2DA7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D7DD6-5234-DB47-9ED9-071F84F29745}" type="pres">
      <dgm:prSet presAssocID="{E883D6F8-282B-A545-8B63-707FD78F8CC5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041D30B6-DCD8-CF4F-9C2F-F18283D78935}" type="pres">
      <dgm:prSet presAssocID="{D3A387A7-81FD-E541-94EA-5885CA99E1E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41508-5523-C244-B86F-435D82D4F9F0}" type="pres">
      <dgm:prSet presAssocID="{61726F11-3578-124E-93C1-E9CAB9D8E2B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91DE723D-712D-DC46-8C6A-870EAF40A89A}" type="pres">
      <dgm:prSet presAssocID="{DAD978E2-018E-B041-9C3F-6972DCA9984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CB348F-81DD-F14B-845B-24C712DC245B}" srcId="{0D3B2A8A-0559-7247-B259-F8CE33F7E295}" destId="{DAD978E2-018E-B041-9C3F-6972DCA9984E}" srcOrd="2" destOrd="0" parTransId="{61726F11-3578-124E-93C1-E9CAB9D8E2B4}" sibTransId="{B6EF118C-643E-7541-989A-B70F2C8ADBF2}"/>
    <dgm:cxn modelId="{160C0386-2FFA-3E4F-AE29-271A40FAFBE2}" type="presOf" srcId="{DAD978E2-018E-B041-9C3F-6972DCA9984E}" destId="{91DE723D-712D-DC46-8C6A-870EAF40A89A}" srcOrd="0" destOrd="0" presId="urn:microsoft.com/office/officeart/2005/8/layout/radial4"/>
    <dgm:cxn modelId="{4B42FB45-2143-4445-86EF-C26449A92A4D}" type="presOf" srcId="{7AC61E8A-C97F-D24A-9220-DB4C6D2DA7B5}" destId="{FC0D7996-44F5-5545-8335-3D2E295638C2}" srcOrd="0" destOrd="0" presId="urn:microsoft.com/office/officeart/2005/8/layout/radial4"/>
    <dgm:cxn modelId="{832C4FB0-75A7-584C-994E-D66BFC1EC9D8}" type="presOf" srcId="{C7D917B5-5BF8-BF44-8594-DBE6575BF6ED}" destId="{E11D9DA7-7963-1B45-ACA9-6ECF956A1ACB}" srcOrd="0" destOrd="0" presId="urn:microsoft.com/office/officeart/2005/8/layout/radial4"/>
    <dgm:cxn modelId="{EB97EAA2-3CF6-354C-8D68-EF92C1C92F0C}" type="presOf" srcId="{D3A387A7-81FD-E541-94EA-5885CA99E1E9}" destId="{041D30B6-DCD8-CF4F-9C2F-F18283D78935}" srcOrd="0" destOrd="0" presId="urn:microsoft.com/office/officeart/2005/8/layout/radial4"/>
    <dgm:cxn modelId="{88CEB57C-551A-E341-AFCF-122E595111A9}" srcId="{FC5E1B90-4E5F-5047-9731-F57C85ED5434}" destId="{0D3B2A8A-0559-7247-B259-F8CE33F7E295}" srcOrd="0" destOrd="0" parTransId="{3B5E3BC2-F3F1-6A4A-947D-59EE598F7273}" sibTransId="{40E1F6F5-EF7C-6443-8C4D-4DEC6EC2AF55}"/>
    <dgm:cxn modelId="{B64137A2-1074-434A-97FE-B0DE9FB139E4}" type="presOf" srcId="{FC5E1B90-4E5F-5047-9731-F57C85ED5434}" destId="{59F8366B-9C30-594B-84D9-16E6755D880C}" srcOrd="0" destOrd="0" presId="urn:microsoft.com/office/officeart/2005/8/layout/radial4"/>
    <dgm:cxn modelId="{F34CDF85-37B8-904E-A19A-225533DDB64E}" type="presOf" srcId="{E883D6F8-282B-A545-8B63-707FD78F8CC5}" destId="{C13D7DD6-5234-DB47-9ED9-071F84F29745}" srcOrd="0" destOrd="0" presId="urn:microsoft.com/office/officeart/2005/8/layout/radial4"/>
    <dgm:cxn modelId="{7777BA3A-7A73-4848-A7EB-1C0AC9E9CD04}" type="presOf" srcId="{61726F11-3578-124E-93C1-E9CAB9D8E2B4}" destId="{15541508-5523-C244-B86F-435D82D4F9F0}" srcOrd="0" destOrd="0" presId="urn:microsoft.com/office/officeart/2005/8/layout/radial4"/>
    <dgm:cxn modelId="{916C3860-C7AD-2343-8785-04F79EF12449}" type="presOf" srcId="{0D3B2A8A-0559-7247-B259-F8CE33F7E295}" destId="{A8317B57-B7A8-5E45-83A7-35E94AEC9B3D}" srcOrd="0" destOrd="0" presId="urn:microsoft.com/office/officeart/2005/8/layout/radial4"/>
    <dgm:cxn modelId="{ACEBF96A-B1F1-6E43-A819-3675F42CD84F}" srcId="{0D3B2A8A-0559-7247-B259-F8CE33F7E295}" destId="{D3A387A7-81FD-E541-94EA-5885CA99E1E9}" srcOrd="1" destOrd="0" parTransId="{E883D6F8-282B-A545-8B63-707FD78F8CC5}" sibTransId="{2226B317-63A0-FC42-A0A7-4C7B69057B44}"/>
    <dgm:cxn modelId="{B1F5A778-7F6D-2342-8F4B-A8A73209F6A3}" srcId="{0D3B2A8A-0559-7247-B259-F8CE33F7E295}" destId="{7AC61E8A-C97F-D24A-9220-DB4C6D2DA7B5}" srcOrd="0" destOrd="0" parTransId="{C7D917B5-5BF8-BF44-8594-DBE6575BF6ED}" sibTransId="{2466E766-581C-4D40-A4DB-15BA797DE251}"/>
    <dgm:cxn modelId="{3F57372A-CAD8-8A42-96F3-641E5ED52C2D}" type="presParOf" srcId="{59F8366B-9C30-594B-84D9-16E6755D880C}" destId="{A8317B57-B7A8-5E45-83A7-35E94AEC9B3D}" srcOrd="0" destOrd="0" presId="urn:microsoft.com/office/officeart/2005/8/layout/radial4"/>
    <dgm:cxn modelId="{7B1544B0-F67A-7940-8F18-34B9034F8140}" type="presParOf" srcId="{59F8366B-9C30-594B-84D9-16E6755D880C}" destId="{E11D9DA7-7963-1B45-ACA9-6ECF956A1ACB}" srcOrd="1" destOrd="0" presId="urn:microsoft.com/office/officeart/2005/8/layout/radial4"/>
    <dgm:cxn modelId="{36147627-492A-9443-9ABE-F0C3F2E0F0D4}" type="presParOf" srcId="{59F8366B-9C30-594B-84D9-16E6755D880C}" destId="{FC0D7996-44F5-5545-8335-3D2E295638C2}" srcOrd="2" destOrd="0" presId="urn:microsoft.com/office/officeart/2005/8/layout/radial4"/>
    <dgm:cxn modelId="{76F02529-BD00-C24B-8E7A-99F4F70809E6}" type="presParOf" srcId="{59F8366B-9C30-594B-84D9-16E6755D880C}" destId="{C13D7DD6-5234-DB47-9ED9-071F84F29745}" srcOrd="3" destOrd="0" presId="urn:microsoft.com/office/officeart/2005/8/layout/radial4"/>
    <dgm:cxn modelId="{2CC7BB14-A4D6-4944-9623-0D3B17E69BFE}" type="presParOf" srcId="{59F8366B-9C30-594B-84D9-16E6755D880C}" destId="{041D30B6-DCD8-CF4F-9C2F-F18283D78935}" srcOrd="4" destOrd="0" presId="urn:microsoft.com/office/officeart/2005/8/layout/radial4"/>
    <dgm:cxn modelId="{4900E7B7-355E-2240-BD2B-840DA0398AE5}" type="presParOf" srcId="{59F8366B-9C30-594B-84D9-16E6755D880C}" destId="{15541508-5523-C244-B86F-435D82D4F9F0}" srcOrd="5" destOrd="0" presId="urn:microsoft.com/office/officeart/2005/8/layout/radial4"/>
    <dgm:cxn modelId="{921220F2-16D0-9543-AABF-F961023E479F}" type="presParOf" srcId="{59F8366B-9C30-594B-84D9-16E6755D880C}" destId="{91DE723D-712D-DC46-8C6A-870EAF40A89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7A87FE-8BED-004C-86A4-4476DB6E9828}" type="doc">
      <dgm:prSet loTypeId="urn:microsoft.com/office/officeart/2005/8/layout/pyramid2" loCatId="" qsTypeId="urn:microsoft.com/office/officeart/2005/8/quickstyle/simple4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44BD8D60-89EB-A44D-BBE0-67BCCDFA5EE0}">
      <dgm:prSet/>
      <dgm:spPr/>
      <dgm:t>
        <a:bodyPr/>
        <a:lstStyle/>
        <a:p>
          <a:pPr rtl="0"/>
          <a:r>
            <a:rPr lang="en-US" dirty="0" smtClean="0"/>
            <a:t>In most sentences it goes </a:t>
          </a:r>
          <a:endParaRPr lang="en-US" dirty="0"/>
        </a:p>
      </dgm:t>
    </dgm:pt>
    <dgm:pt modelId="{81E8F2E3-7633-B84B-851C-AF7AC35361EB}" type="parTrans" cxnId="{871470FE-034E-4440-A791-ADDD551D5FA5}">
      <dgm:prSet/>
      <dgm:spPr/>
      <dgm:t>
        <a:bodyPr/>
        <a:lstStyle/>
        <a:p>
          <a:endParaRPr lang="en-US"/>
        </a:p>
      </dgm:t>
    </dgm:pt>
    <dgm:pt modelId="{AE5EE636-07FC-9B40-A42F-B923751B0C81}" type="sibTrans" cxnId="{871470FE-034E-4440-A791-ADDD551D5FA5}">
      <dgm:prSet/>
      <dgm:spPr/>
      <dgm:t>
        <a:bodyPr/>
        <a:lstStyle/>
        <a:p>
          <a:endParaRPr lang="en-US"/>
        </a:p>
      </dgm:t>
    </dgm:pt>
    <dgm:pt modelId="{AE79D837-302D-3A4A-BA1F-46A57AD1E68D}">
      <dgm:prSet/>
      <dgm:spPr/>
      <dgm:t>
        <a:bodyPr/>
        <a:lstStyle/>
        <a:p>
          <a:pPr rtl="0"/>
          <a:r>
            <a:rPr lang="en-US" dirty="0" smtClean="0">
              <a:solidFill>
                <a:srgbClr val="FF0000"/>
              </a:solidFill>
            </a:rPr>
            <a:t>before</a:t>
          </a:r>
          <a:r>
            <a:rPr lang="en-US" dirty="0" smtClean="0"/>
            <a:t> the word it describes the </a:t>
          </a:r>
          <a:r>
            <a:rPr lang="en-US" dirty="0" smtClean="0">
              <a:solidFill>
                <a:srgbClr val="FF0000"/>
              </a:solidFill>
            </a:rPr>
            <a:t>noun</a:t>
          </a:r>
          <a:r>
            <a:rPr lang="en-US" dirty="0" smtClean="0"/>
            <a:t>.</a:t>
          </a:r>
          <a:endParaRPr lang="en-US" dirty="0"/>
        </a:p>
      </dgm:t>
    </dgm:pt>
    <dgm:pt modelId="{A48C01A9-A331-9544-989B-695AD93C08B7}" type="parTrans" cxnId="{F24F8D6B-9E69-E44B-B14C-04A840B458D5}">
      <dgm:prSet/>
      <dgm:spPr/>
      <dgm:t>
        <a:bodyPr/>
        <a:lstStyle/>
        <a:p>
          <a:endParaRPr lang="en-US"/>
        </a:p>
      </dgm:t>
    </dgm:pt>
    <dgm:pt modelId="{6F1F8AB8-F458-454A-B707-79D2EDCA54A0}" type="sibTrans" cxnId="{F24F8D6B-9E69-E44B-B14C-04A840B458D5}">
      <dgm:prSet/>
      <dgm:spPr/>
      <dgm:t>
        <a:bodyPr/>
        <a:lstStyle/>
        <a:p>
          <a:endParaRPr lang="en-US"/>
        </a:p>
      </dgm:t>
    </dgm:pt>
    <dgm:pt modelId="{EBBC92C8-EE9A-5449-8714-6D49A73EE78B}">
      <dgm:prSet/>
      <dgm:spPr/>
      <dgm:t>
        <a:bodyPr/>
        <a:lstStyle/>
        <a:p>
          <a:pPr rtl="0"/>
          <a:r>
            <a:rPr lang="en-US" dirty="0" smtClean="0"/>
            <a:t>It can also come </a:t>
          </a:r>
          <a:r>
            <a:rPr lang="en-US" dirty="0" smtClean="0">
              <a:solidFill>
                <a:srgbClr val="FF0000"/>
              </a:solidFill>
            </a:rPr>
            <a:t>after</a:t>
          </a:r>
          <a:r>
            <a:rPr lang="en-US" dirty="0" smtClean="0"/>
            <a:t> the </a:t>
          </a:r>
          <a:r>
            <a:rPr lang="en-US" dirty="0" smtClean="0">
              <a:solidFill>
                <a:srgbClr val="FF0000"/>
              </a:solidFill>
            </a:rPr>
            <a:t>verb.</a:t>
          </a:r>
          <a:endParaRPr lang="en-US" dirty="0">
            <a:solidFill>
              <a:srgbClr val="FF0000"/>
            </a:solidFill>
          </a:endParaRPr>
        </a:p>
      </dgm:t>
    </dgm:pt>
    <dgm:pt modelId="{F50EC818-1572-3C4F-A9D7-F2BE5B445C58}" type="parTrans" cxnId="{B5649E88-DCB7-7E4C-908C-E1EEEDD4550B}">
      <dgm:prSet/>
      <dgm:spPr/>
      <dgm:t>
        <a:bodyPr/>
        <a:lstStyle/>
        <a:p>
          <a:endParaRPr lang="en-US"/>
        </a:p>
      </dgm:t>
    </dgm:pt>
    <dgm:pt modelId="{9E4B3923-7A48-2F44-A3A6-136985D35A92}" type="sibTrans" cxnId="{B5649E88-DCB7-7E4C-908C-E1EEEDD4550B}">
      <dgm:prSet/>
      <dgm:spPr/>
      <dgm:t>
        <a:bodyPr/>
        <a:lstStyle/>
        <a:p>
          <a:endParaRPr lang="en-US"/>
        </a:p>
      </dgm:t>
    </dgm:pt>
    <dgm:pt modelId="{C738D4E0-14C7-0D4C-974C-AE9E5E09A2CF}" type="pres">
      <dgm:prSet presAssocID="{DA7A87FE-8BED-004C-86A4-4476DB6E982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0DDB92C-235D-2E4C-B00C-750C5F1537BD}" type="pres">
      <dgm:prSet presAssocID="{DA7A87FE-8BED-004C-86A4-4476DB6E9828}" presName="pyramid" presStyleLbl="node1" presStyleIdx="0" presStyleCnt="1"/>
      <dgm:spPr/>
    </dgm:pt>
    <dgm:pt modelId="{4089C3A2-221F-2C42-88D9-C5024A43FC62}" type="pres">
      <dgm:prSet presAssocID="{DA7A87FE-8BED-004C-86A4-4476DB6E9828}" presName="theList" presStyleCnt="0"/>
      <dgm:spPr/>
    </dgm:pt>
    <dgm:pt modelId="{B5086D1A-42F3-1641-97E9-B7523AC94A54}" type="pres">
      <dgm:prSet presAssocID="{44BD8D60-89EB-A44D-BBE0-67BCCDFA5EE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8D6662-A31F-1243-A137-089AE1A86F87}" type="pres">
      <dgm:prSet presAssocID="{44BD8D60-89EB-A44D-BBE0-67BCCDFA5EE0}" presName="aSpace" presStyleCnt="0"/>
      <dgm:spPr/>
    </dgm:pt>
    <dgm:pt modelId="{359D4F4F-7735-FB48-9802-58B0A411EDE4}" type="pres">
      <dgm:prSet presAssocID="{AE79D837-302D-3A4A-BA1F-46A57AD1E68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55D669-007C-9B4D-A275-6F530EC70E45}" type="pres">
      <dgm:prSet presAssocID="{AE79D837-302D-3A4A-BA1F-46A57AD1E68D}" presName="aSpace" presStyleCnt="0"/>
      <dgm:spPr/>
    </dgm:pt>
    <dgm:pt modelId="{478FDA44-1D70-3A4C-99EF-800553EC86AF}" type="pres">
      <dgm:prSet presAssocID="{EBBC92C8-EE9A-5449-8714-6D49A73EE78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A618D-2833-F64E-9938-4CF86A6743F1}" type="pres">
      <dgm:prSet presAssocID="{EBBC92C8-EE9A-5449-8714-6D49A73EE78B}" presName="aSpace" presStyleCnt="0"/>
      <dgm:spPr/>
    </dgm:pt>
  </dgm:ptLst>
  <dgm:cxnLst>
    <dgm:cxn modelId="{CCBEFA53-D0C8-1C4D-A24A-36955B2AE698}" type="presOf" srcId="{AE79D837-302D-3A4A-BA1F-46A57AD1E68D}" destId="{359D4F4F-7735-FB48-9802-58B0A411EDE4}" srcOrd="0" destOrd="0" presId="urn:microsoft.com/office/officeart/2005/8/layout/pyramid2"/>
    <dgm:cxn modelId="{36785C0F-FAA4-824B-AD8D-98413A7C368A}" type="presOf" srcId="{EBBC92C8-EE9A-5449-8714-6D49A73EE78B}" destId="{478FDA44-1D70-3A4C-99EF-800553EC86AF}" srcOrd="0" destOrd="0" presId="urn:microsoft.com/office/officeart/2005/8/layout/pyramid2"/>
    <dgm:cxn modelId="{F24F8D6B-9E69-E44B-B14C-04A840B458D5}" srcId="{DA7A87FE-8BED-004C-86A4-4476DB6E9828}" destId="{AE79D837-302D-3A4A-BA1F-46A57AD1E68D}" srcOrd="1" destOrd="0" parTransId="{A48C01A9-A331-9544-989B-695AD93C08B7}" sibTransId="{6F1F8AB8-F458-454A-B707-79D2EDCA54A0}"/>
    <dgm:cxn modelId="{B5649E88-DCB7-7E4C-908C-E1EEEDD4550B}" srcId="{DA7A87FE-8BED-004C-86A4-4476DB6E9828}" destId="{EBBC92C8-EE9A-5449-8714-6D49A73EE78B}" srcOrd="2" destOrd="0" parTransId="{F50EC818-1572-3C4F-A9D7-F2BE5B445C58}" sibTransId="{9E4B3923-7A48-2F44-A3A6-136985D35A92}"/>
    <dgm:cxn modelId="{F5D4AECD-E9BA-6D4A-85D9-043F2DF5495B}" type="presOf" srcId="{44BD8D60-89EB-A44D-BBE0-67BCCDFA5EE0}" destId="{B5086D1A-42F3-1641-97E9-B7523AC94A54}" srcOrd="0" destOrd="0" presId="urn:microsoft.com/office/officeart/2005/8/layout/pyramid2"/>
    <dgm:cxn modelId="{871470FE-034E-4440-A791-ADDD551D5FA5}" srcId="{DA7A87FE-8BED-004C-86A4-4476DB6E9828}" destId="{44BD8D60-89EB-A44D-BBE0-67BCCDFA5EE0}" srcOrd="0" destOrd="0" parTransId="{81E8F2E3-7633-B84B-851C-AF7AC35361EB}" sibTransId="{AE5EE636-07FC-9B40-A42F-B923751B0C81}"/>
    <dgm:cxn modelId="{F8BBA283-9996-6D4D-A705-8613B46C8C69}" type="presOf" srcId="{DA7A87FE-8BED-004C-86A4-4476DB6E9828}" destId="{C738D4E0-14C7-0D4C-974C-AE9E5E09A2CF}" srcOrd="0" destOrd="0" presId="urn:microsoft.com/office/officeart/2005/8/layout/pyramid2"/>
    <dgm:cxn modelId="{76594491-85B1-054C-A326-12009A20AE02}" type="presParOf" srcId="{C738D4E0-14C7-0D4C-974C-AE9E5E09A2CF}" destId="{60DDB92C-235D-2E4C-B00C-750C5F1537BD}" srcOrd="0" destOrd="0" presId="urn:microsoft.com/office/officeart/2005/8/layout/pyramid2"/>
    <dgm:cxn modelId="{A4BC5D76-BB96-F349-B543-9584EA1BA7BD}" type="presParOf" srcId="{C738D4E0-14C7-0D4C-974C-AE9E5E09A2CF}" destId="{4089C3A2-221F-2C42-88D9-C5024A43FC62}" srcOrd="1" destOrd="0" presId="urn:microsoft.com/office/officeart/2005/8/layout/pyramid2"/>
    <dgm:cxn modelId="{E8A230A6-53A3-C244-A5CA-5BBB4C8D8023}" type="presParOf" srcId="{4089C3A2-221F-2C42-88D9-C5024A43FC62}" destId="{B5086D1A-42F3-1641-97E9-B7523AC94A54}" srcOrd="0" destOrd="0" presId="urn:microsoft.com/office/officeart/2005/8/layout/pyramid2"/>
    <dgm:cxn modelId="{C4DCDFCF-659C-F646-B604-A6A766549A0A}" type="presParOf" srcId="{4089C3A2-221F-2C42-88D9-C5024A43FC62}" destId="{2F8D6662-A31F-1243-A137-089AE1A86F87}" srcOrd="1" destOrd="0" presId="urn:microsoft.com/office/officeart/2005/8/layout/pyramid2"/>
    <dgm:cxn modelId="{57E9F451-BF4B-4349-B443-4D4E14C63A1A}" type="presParOf" srcId="{4089C3A2-221F-2C42-88D9-C5024A43FC62}" destId="{359D4F4F-7735-FB48-9802-58B0A411EDE4}" srcOrd="2" destOrd="0" presId="urn:microsoft.com/office/officeart/2005/8/layout/pyramid2"/>
    <dgm:cxn modelId="{3A98C859-EF5E-AA47-9810-A8114F9DE823}" type="presParOf" srcId="{4089C3A2-221F-2C42-88D9-C5024A43FC62}" destId="{6C55D669-007C-9B4D-A275-6F530EC70E45}" srcOrd="3" destOrd="0" presId="urn:microsoft.com/office/officeart/2005/8/layout/pyramid2"/>
    <dgm:cxn modelId="{02872DC0-10A8-F94E-8BE4-7F7328FB2525}" type="presParOf" srcId="{4089C3A2-221F-2C42-88D9-C5024A43FC62}" destId="{478FDA44-1D70-3A4C-99EF-800553EC86AF}" srcOrd="4" destOrd="0" presId="urn:microsoft.com/office/officeart/2005/8/layout/pyramid2"/>
    <dgm:cxn modelId="{E0F5E466-D359-F34F-AB5C-22540AB354AF}" type="presParOf" srcId="{4089C3A2-221F-2C42-88D9-C5024A43FC62}" destId="{5E1A618D-2833-F64E-9938-4CF86A6743F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507042-E53E-7B4A-8B00-401C50F47E87}" type="doc">
      <dgm:prSet loTypeId="urn:microsoft.com/office/officeart/2005/8/layout/matrix2" loCatId="" qsTypeId="urn:microsoft.com/office/officeart/2005/8/quickstyle/simple4" qsCatId="simple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86E12A8D-E216-9241-8C2A-71AE6D71FB81}">
      <dgm:prSet phldrT="[Text]"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WHAT</a:t>
          </a:r>
        </a:p>
        <a:p>
          <a:r>
            <a:rPr lang="en-US" sz="2800" dirty="0" smtClean="0">
              <a:solidFill>
                <a:schemeClr val="bg1"/>
              </a:solidFill>
            </a:rPr>
            <a:t>KIND</a:t>
          </a:r>
          <a:endParaRPr lang="en-US" sz="2800" dirty="0">
            <a:solidFill>
              <a:schemeClr val="bg1"/>
            </a:solidFill>
          </a:endParaRPr>
        </a:p>
      </dgm:t>
    </dgm:pt>
    <dgm:pt modelId="{C99E5414-6EC9-AF43-B82A-AFEC66C7ED70}" type="parTrans" cxnId="{7133208F-3710-9A47-B910-B062CDA398BB}">
      <dgm:prSet/>
      <dgm:spPr/>
      <dgm:t>
        <a:bodyPr/>
        <a:lstStyle/>
        <a:p>
          <a:endParaRPr lang="en-US"/>
        </a:p>
      </dgm:t>
    </dgm:pt>
    <dgm:pt modelId="{5AE03BA7-EDFC-F94B-945F-18D13123BD7C}" type="sibTrans" cxnId="{7133208F-3710-9A47-B910-B062CDA398BB}">
      <dgm:prSet/>
      <dgm:spPr/>
      <dgm:t>
        <a:bodyPr/>
        <a:lstStyle/>
        <a:p>
          <a:endParaRPr lang="en-US"/>
        </a:p>
      </dgm:t>
    </dgm:pt>
    <dgm:pt modelId="{5C03FEA6-1AE9-6040-A349-97A39A142147}">
      <dgm:prSet phldrT="[Text]" custT="1"/>
      <dgm:spPr/>
      <dgm:t>
        <a:bodyPr/>
        <a:lstStyle/>
        <a:p>
          <a:r>
            <a:rPr lang="en-US" sz="3200" dirty="0" smtClean="0"/>
            <a:t>WHICH</a:t>
          </a:r>
        </a:p>
        <a:p>
          <a:r>
            <a:rPr lang="en-US" sz="3200" dirty="0" smtClean="0"/>
            <a:t>ONE</a:t>
          </a:r>
          <a:endParaRPr lang="en-US" sz="3200" dirty="0"/>
        </a:p>
      </dgm:t>
    </dgm:pt>
    <dgm:pt modelId="{DA9DC5F4-7C76-8C41-9F57-F1D0AD1E0B2B}" type="parTrans" cxnId="{76DD56A4-4E27-C349-8A77-0DE52CEE9441}">
      <dgm:prSet/>
      <dgm:spPr/>
      <dgm:t>
        <a:bodyPr/>
        <a:lstStyle/>
        <a:p>
          <a:endParaRPr lang="en-US"/>
        </a:p>
      </dgm:t>
    </dgm:pt>
    <dgm:pt modelId="{DB1F6595-1815-774A-BBFB-6014CBFE46CB}" type="sibTrans" cxnId="{76DD56A4-4E27-C349-8A77-0DE52CEE9441}">
      <dgm:prSet/>
      <dgm:spPr/>
      <dgm:t>
        <a:bodyPr/>
        <a:lstStyle/>
        <a:p>
          <a:endParaRPr lang="en-US"/>
        </a:p>
      </dgm:t>
    </dgm:pt>
    <dgm:pt modelId="{06BE46A2-5D52-6A43-B88A-053A8B6263F4}">
      <dgm:prSet phldrT="[Text]" custT="1"/>
      <dgm:spPr/>
      <dgm:t>
        <a:bodyPr/>
        <a:lstStyle/>
        <a:p>
          <a:r>
            <a:rPr lang="en-US" sz="3200" dirty="0" smtClean="0"/>
            <a:t>HOW MANY</a:t>
          </a:r>
          <a:endParaRPr lang="en-US" sz="3200" dirty="0"/>
        </a:p>
      </dgm:t>
    </dgm:pt>
    <dgm:pt modelId="{66DC0274-F156-D140-BF31-646EC8FCEE53}" type="parTrans" cxnId="{0D32A93E-0175-514A-AF79-CC0A532029B5}">
      <dgm:prSet/>
      <dgm:spPr/>
      <dgm:t>
        <a:bodyPr/>
        <a:lstStyle/>
        <a:p>
          <a:endParaRPr lang="en-US"/>
        </a:p>
      </dgm:t>
    </dgm:pt>
    <dgm:pt modelId="{D4F726B8-8C70-7F4F-9DCE-B739ADD65213}" type="sibTrans" cxnId="{0D32A93E-0175-514A-AF79-CC0A532029B5}">
      <dgm:prSet/>
      <dgm:spPr/>
      <dgm:t>
        <a:bodyPr/>
        <a:lstStyle/>
        <a:p>
          <a:endParaRPr lang="en-US"/>
        </a:p>
      </dgm:t>
    </dgm:pt>
    <dgm:pt modelId="{444F1A93-A6E0-FE4D-9F1E-35B80EAFC97C}">
      <dgm:prSet phldrT="[Text]" custT="1"/>
      <dgm:spPr/>
      <dgm:t>
        <a:bodyPr/>
        <a:lstStyle/>
        <a:p>
          <a:r>
            <a:rPr lang="en-US" sz="3200" dirty="0" smtClean="0"/>
            <a:t>HOW MUCH</a:t>
          </a:r>
          <a:endParaRPr lang="en-US" sz="3200" dirty="0"/>
        </a:p>
      </dgm:t>
    </dgm:pt>
    <dgm:pt modelId="{FBA5B478-ADB8-D841-9266-C566099E67F3}" type="parTrans" cxnId="{F7D1186F-AE30-C04B-BED9-6A2834E6BAB4}">
      <dgm:prSet/>
      <dgm:spPr/>
      <dgm:t>
        <a:bodyPr/>
        <a:lstStyle/>
        <a:p>
          <a:endParaRPr lang="en-US"/>
        </a:p>
      </dgm:t>
    </dgm:pt>
    <dgm:pt modelId="{81B07624-7E86-9341-A3C9-C67F448FF614}" type="sibTrans" cxnId="{F7D1186F-AE30-C04B-BED9-6A2834E6BAB4}">
      <dgm:prSet/>
      <dgm:spPr/>
      <dgm:t>
        <a:bodyPr/>
        <a:lstStyle/>
        <a:p>
          <a:endParaRPr lang="en-US"/>
        </a:p>
      </dgm:t>
    </dgm:pt>
    <dgm:pt modelId="{E4B89901-2906-1348-8AD6-E1C941194605}" type="pres">
      <dgm:prSet presAssocID="{7C507042-E53E-7B4A-8B00-401C50F47E8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60C0FB-A511-3849-8920-E24AEEDEB066}" type="pres">
      <dgm:prSet presAssocID="{7C507042-E53E-7B4A-8B00-401C50F47E87}" presName="axisShape" presStyleLbl="bgShp" presStyleIdx="0" presStyleCnt="1"/>
      <dgm:spPr/>
    </dgm:pt>
    <dgm:pt modelId="{27C972A4-5115-3448-BBBA-B136CC08CC59}" type="pres">
      <dgm:prSet presAssocID="{7C507042-E53E-7B4A-8B00-401C50F47E87}" presName="rect1" presStyleLbl="node1" presStyleIdx="0" presStyleCnt="4" custFlipHor="1" custScaleX="140844" custScaleY="99931" custLinFactNeighborX="42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6DACA-4229-6548-9EB8-3A580A517034}" type="pres">
      <dgm:prSet presAssocID="{7C507042-E53E-7B4A-8B00-401C50F47E87}" presName="rect2" presStyleLbl="node1" presStyleIdx="1" presStyleCnt="4" custScaleX="149239" custLinFactNeighborX="41427" custLinFactNeighborY="-10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4BF40-76DA-FE46-A02A-4A8FB6E551A4}" type="pres">
      <dgm:prSet presAssocID="{7C507042-E53E-7B4A-8B00-401C50F47E87}" presName="rect3" presStyleLbl="node1" presStyleIdx="2" presStyleCnt="4" custFlipHor="1" custScaleX="142159" custScaleY="952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44583-CFEA-5B4E-BB6A-EEA588B51615}" type="pres">
      <dgm:prSet presAssocID="{7C507042-E53E-7B4A-8B00-401C50F47E87}" presName="rect4" presStyleLbl="node1" presStyleIdx="3" presStyleCnt="4" custScaleX="151188" custLinFactNeighborX="39302" custLinFactNeighborY="-21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3C1D8A-3C80-0B4F-9752-13202E0516DF}" type="presOf" srcId="{7C507042-E53E-7B4A-8B00-401C50F47E87}" destId="{E4B89901-2906-1348-8AD6-E1C941194605}" srcOrd="0" destOrd="0" presId="urn:microsoft.com/office/officeart/2005/8/layout/matrix2"/>
    <dgm:cxn modelId="{0D32A93E-0175-514A-AF79-CC0A532029B5}" srcId="{7C507042-E53E-7B4A-8B00-401C50F47E87}" destId="{06BE46A2-5D52-6A43-B88A-053A8B6263F4}" srcOrd="2" destOrd="0" parTransId="{66DC0274-F156-D140-BF31-646EC8FCEE53}" sibTransId="{D4F726B8-8C70-7F4F-9DCE-B739ADD65213}"/>
    <dgm:cxn modelId="{E123EDFC-A4A8-5B47-8D2E-820713AFDC2E}" type="presOf" srcId="{5C03FEA6-1AE9-6040-A349-97A39A142147}" destId="{79D6DACA-4229-6548-9EB8-3A580A517034}" srcOrd="0" destOrd="0" presId="urn:microsoft.com/office/officeart/2005/8/layout/matrix2"/>
    <dgm:cxn modelId="{F7D1186F-AE30-C04B-BED9-6A2834E6BAB4}" srcId="{7C507042-E53E-7B4A-8B00-401C50F47E87}" destId="{444F1A93-A6E0-FE4D-9F1E-35B80EAFC97C}" srcOrd="3" destOrd="0" parTransId="{FBA5B478-ADB8-D841-9266-C566099E67F3}" sibTransId="{81B07624-7E86-9341-A3C9-C67F448FF614}"/>
    <dgm:cxn modelId="{7133208F-3710-9A47-B910-B062CDA398BB}" srcId="{7C507042-E53E-7B4A-8B00-401C50F47E87}" destId="{86E12A8D-E216-9241-8C2A-71AE6D71FB81}" srcOrd="0" destOrd="0" parTransId="{C99E5414-6EC9-AF43-B82A-AFEC66C7ED70}" sibTransId="{5AE03BA7-EDFC-F94B-945F-18D13123BD7C}"/>
    <dgm:cxn modelId="{FB7A38E0-A7B8-DA4A-B9C9-F377D88D7CAA}" type="presOf" srcId="{06BE46A2-5D52-6A43-B88A-053A8B6263F4}" destId="{2074BF40-76DA-FE46-A02A-4A8FB6E551A4}" srcOrd="0" destOrd="0" presId="urn:microsoft.com/office/officeart/2005/8/layout/matrix2"/>
    <dgm:cxn modelId="{6BBDE09C-4621-DC45-89F3-18180DC9A766}" type="presOf" srcId="{86E12A8D-E216-9241-8C2A-71AE6D71FB81}" destId="{27C972A4-5115-3448-BBBA-B136CC08CC59}" srcOrd="0" destOrd="0" presId="urn:microsoft.com/office/officeart/2005/8/layout/matrix2"/>
    <dgm:cxn modelId="{76DD56A4-4E27-C349-8A77-0DE52CEE9441}" srcId="{7C507042-E53E-7B4A-8B00-401C50F47E87}" destId="{5C03FEA6-1AE9-6040-A349-97A39A142147}" srcOrd="1" destOrd="0" parTransId="{DA9DC5F4-7C76-8C41-9F57-F1D0AD1E0B2B}" sibTransId="{DB1F6595-1815-774A-BBFB-6014CBFE46CB}"/>
    <dgm:cxn modelId="{3E821CC4-C671-7847-ABE7-DB6AAB8D7ED1}" type="presOf" srcId="{444F1A93-A6E0-FE4D-9F1E-35B80EAFC97C}" destId="{56044583-CFEA-5B4E-BB6A-EEA588B51615}" srcOrd="0" destOrd="0" presId="urn:microsoft.com/office/officeart/2005/8/layout/matrix2"/>
    <dgm:cxn modelId="{F929E01B-42B7-B744-A383-50B58708031E}" type="presParOf" srcId="{E4B89901-2906-1348-8AD6-E1C941194605}" destId="{8260C0FB-A511-3849-8920-E24AEEDEB066}" srcOrd="0" destOrd="0" presId="urn:microsoft.com/office/officeart/2005/8/layout/matrix2"/>
    <dgm:cxn modelId="{67C3754C-64B9-E540-B656-E95920AA7EE6}" type="presParOf" srcId="{E4B89901-2906-1348-8AD6-E1C941194605}" destId="{27C972A4-5115-3448-BBBA-B136CC08CC59}" srcOrd="1" destOrd="0" presId="urn:microsoft.com/office/officeart/2005/8/layout/matrix2"/>
    <dgm:cxn modelId="{D5776036-F4AF-E340-9BD6-F58FE4E28393}" type="presParOf" srcId="{E4B89901-2906-1348-8AD6-E1C941194605}" destId="{79D6DACA-4229-6548-9EB8-3A580A517034}" srcOrd="2" destOrd="0" presId="urn:microsoft.com/office/officeart/2005/8/layout/matrix2"/>
    <dgm:cxn modelId="{EA2510BF-734C-1842-9D6B-532673AF0F42}" type="presParOf" srcId="{E4B89901-2906-1348-8AD6-E1C941194605}" destId="{2074BF40-76DA-FE46-A02A-4A8FB6E551A4}" srcOrd="3" destOrd="0" presId="urn:microsoft.com/office/officeart/2005/8/layout/matrix2"/>
    <dgm:cxn modelId="{E45E79D4-6B57-EC4E-8605-C1A5F36FBEEC}" type="presParOf" srcId="{E4B89901-2906-1348-8AD6-E1C941194605}" destId="{56044583-CFEA-5B4E-BB6A-EEA588B5161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E888CD-F180-1243-98EC-E305F3D6704A}" type="doc">
      <dgm:prSet loTypeId="urn:microsoft.com/office/officeart/2005/8/layout/matrix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D7484-3D4F-D74F-A3F1-032186D31813}">
      <dgm:prSet custT="1"/>
      <dgm:spPr/>
      <dgm:t>
        <a:bodyPr/>
        <a:lstStyle/>
        <a:p>
          <a:pPr rtl="0"/>
          <a:endParaRPr lang="en-US" sz="2800" dirty="0"/>
        </a:p>
      </dgm:t>
    </dgm:pt>
    <dgm:pt modelId="{CFDCA028-E167-B84B-9A0A-457F90E59B78}" type="parTrans" cxnId="{B55CA0CE-C178-4242-85C3-42AAFDA20459}">
      <dgm:prSet/>
      <dgm:spPr/>
      <dgm:t>
        <a:bodyPr/>
        <a:lstStyle/>
        <a:p>
          <a:endParaRPr lang="en-US"/>
        </a:p>
      </dgm:t>
    </dgm:pt>
    <dgm:pt modelId="{E08F6385-7586-374D-A7CA-2E8EC6F6E63B}" type="sibTrans" cxnId="{B55CA0CE-C178-4242-85C3-42AAFDA20459}">
      <dgm:prSet/>
      <dgm:spPr/>
      <dgm:t>
        <a:bodyPr/>
        <a:lstStyle/>
        <a:p>
          <a:endParaRPr lang="en-US"/>
        </a:p>
      </dgm:t>
    </dgm:pt>
    <dgm:pt modelId="{26774F96-6EFE-494A-8D39-9D7E5183B71B}">
      <dgm:prSet custT="1"/>
      <dgm:spPr/>
      <dgm:t>
        <a:bodyPr/>
        <a:lstStyle/>
        <a:p>
          <a:pPr algn="ctr"/>
          <a:r>
            <a:rPr lang="en-US" sz="2800" dirty="0" smtClean="0"/>
            <a:t>SIZE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My </a:t>
          </a:r>
          <a:r>
            <a:rPr lang="en-US" sz="2800" dirty="0" smtClean="0">
              <a:solidFill>
                <a:srgbClr val="FF0000"/>
              </a:solidFill>
            </a:rPr>
            <a:t>big</a:t>
          </a:r>
          <a:r>
            <a:rPr lang="en-US" sz="2800" dirty="0" smtClean="0">
              <a:solidFill>
                <a:srgbClr val="FFFF00"/>
              </a:solidFill>
            </a:rPr>
            <a:t> dog is dead.</a:t>
          </a:r>
          <a:endParaRPr lang="en-US" sz="2800" dirty="0">
            <a:solidFill>
              <a:srgbClr val="FFFF00"/>
            </a:solidFill>
          </a:endParaRPr>
        </a:p>
      </dgm:t>
    </dgm:pt>
    <dgm:pt modelId="{1890F2C0-9E58-2549-A197-FFF5DC52FCEF}" type="parTrans" cxnId="{A5E3AD55-9839-BA4E-BB27-62C614F86E0C}">
      <dgm:prSet/>
      <dgm:spPr/>
      <dgm:t>
        <a:bodyPr/>
        <a:lstStyle/>
        <a:p>
          <a:endParaRPr lang="en-US"/>
        </a:p>
      </dgm:t>
    </dgm:pt>
    <dgm:pt modelId="{AC70D557-B3C7-584F-8023-EDFE1BE2A6B3}" type="sibTrans" cxnId="{A5E3AD55-9839-BA4E-BB27-62C614F86E0C}">
      <dgm:prSet/>
      <dgm:spPr/>
      <dgm:t>
        <a:bodyPr/>
        <a:lstStyle/>
        <a:p>
          <a:endParaRPr lang="en-US"/>
        </a:p>
      </dgm:t>
    </dgm:pt>
    <dgm:pt modelId="{B0AA2850-DD67-6140-9B6E-559DFF506312}">
      <dgm:prSet custT="1"/>
      <dgm:spPr/>
      <dgm:t>
        <a:bodyPr/>
        <a:lstStyle/>
        <a:p>
          <a:pPr algn="ctr"/>
          <a:r>
            <a:rPr lang="en-US" sz="2800" dirty="0" smtClean="0"/>
            <a:t>TEXTURE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err="1" smtClean="0">
              <a:solidFill>
                <a:srgbClr val="FFFF00"/>
              </a:solidFill>
            </a:rPr>
            <a:t>Thandi’s</a:t>
          </a:r>
          <a:r>
            <a:rPr lang="en-US" sz="2800" dirty="0" smtClean="0">
              <a:solidFill>
                <a:srgbClr val="FFFF00"/>
              </a:solidFill>
            </a:rPr>
            <a:t> </a:t>
          </a:r>
          <a:r>
            <a:rPr lang="en-US" sz="2800" dirty="0" smtClean="0">
              <a:solidFill>
                <a:srgbClr val="FF0000"/>
              </a:solidFill>
            </a:rPr>
            <a:t>soft</a:t>
          </a:r>
          <a:r>
            <a:rPr lang="en-US" sz="2800" dirty="0" smtClean="0">
              <a:solidFill>
                <a:srgbClr val="FFFF00"/>
              </a:solidFill>
            </a:rPr>
            <a:t> hair.</a:t>
          </a:r>
          <a:endParaRPr lang="en-US" sz="2800" dirty="0">
            <a:solidFill>
              <a:srgbClr val="FFFF00"/>
            </a:solidFill>
          </a:endParaRPr>
        </a:p>
      </dgm:t>
    </dgm:pt>
    <dgm:pt modelId="{02AD759C-FC4F-EB4B-9715-ED3C4EE713DF}" type="parTrans" cxnId="{FDAD877C-5808-814D-A995-F26A8AFFD076}">
      <dgm:prSet/>
      <dgm:spPr/>
      <dgm:t>
        <a:bodyPr/>
        <a:lstStyle/>
        <a:p>
          <a:endParaRPr lang="en-US"/>
        </a:p>
      </dgm:t>
    </dgm:pt>
    <dgm:pt modelId="{4A3022C8-1D24-2D43-9AB6-A997EE06812D}" type="sibTrans" cxnId="{FDAD877C-5808-814D-A995-F26A8AFFD076}">
      <dgm:prSet/>
      <dgm:spPr/>
      <dgm:t>
        <a:bodyPr/>
        <a:lstStyle/>
        <a:p>
          <a:endParaRPr lang="en-US"/>
        </a:p>
      </dgm:t>
    </dgm:pt>
    <dgm:pt modelId="{560FE292-B4FF-6B4D-9DBE-81497FBAFD68}">
      <dgm:prSet custT="1"/>
      <dgm:spPr/>
      <dgm:t>
        <a:bodyPr/>
        <a:lstStyle/>
        <a:p>
          <a:pPr algn="ctr"/>
          <a:endParaRPr lang="en-US" sz="2800" dirty="0" smtClean="0"/>
        </a:p>
        <a:p>
          <a:pPr algn="ctr"/>
          <a:r>
            <a:rPr lang="en-US" sz="2800" dirty="0" smtClean="0"/>
            <a:t>COLOR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 </a:t>
          </a:r>
          <a:r>
            <a:rPr lang="en-US" sz="2800" dirty="0" err="1" smtClean="0">
              <a:solidFill>
                <a:srgbClr val="FFFF00"/>
              </a:solidFill>
            </a:rPr>
            <a:t>Nsika</a:t>
          </a:r>
          <a:r>
            <a:rPr lang="en-US" sz="2800" dirty="0" smtClean="0">
              <a:solidFill>
                <a:srgbClr val="FFFF00"/>
              </a:solidFill>
            </a:rPr>
            <a:t> has a </a:t>
          </a:r>
          <a:r>
            <a:rPr lang="en-US" sz="2800" dirty="0" smtClean="0">
              <a:solidFill>
                <a:srgbClr val="FF0000"/>
              </a:solidFill>
            </a:rPr>
            <a:t>brown</a:t>
          </a:r>
          <a:r>
            <a:rPr lang="en-US" sz="2800" dirty="0" smtClean="0">
              <a:solidFill>
                <a:srgbClr val="FFFF00"/>
              </a:solidFill>
            </a:rPr>
            <a:t> jacket.</a:t>
          </a:r>
        </a:p>
        <a:p>
          <a:pPr algn="ctr"/>
          <a:endParaRPr lang="en-US" sz="2800" dirty="0" smtClean="0"/>
        </a:p>
        <a:p>
          <a:pPr algn="ctr"/>
          <a:endParaRPr lang="en-US" sz="2800" dirty="0"/>
        </a:p>
      </dgm:t>
    </dgm:pt>
    <dgm:pt modelId="{FA736378-C43E-6042-8FFE-1427671C8CCB}" type="parTrans" cxnId="{436331CE-1864-364C-85FC-9596BCB5E408}">
      <dgm:prSet/>
      <dgm:spPr/>
      <dgm:t>
        <a:bodyPr/>
        <a:lstStyle/>
        <a:p>
          <a:endParaRPr lang="en-US"/>
        </a:p>
      </dgm:t>
    </dgm:pt>
    <dgm:pt modelId="{D12D6DC0-291F-714C-892A-7990A31F203D}" type="sibTrans" cxnId="{436331CE-1864-364C-85FC-9596BCB5E408}">
      <dgm:prSet/>
      <dgm:spPr/>
      <dgm:t>
        <a:bodyPr/>
        <a:lstStyle/>
        <a:p>
          <a:endParaRPr lang="en-US"/>
        </a:p>
      </dgm:t>
    </dgm:pt>
    <dgm:pt modelId="{55E75496-64ED-8741-8524-CC695EBE88B3}">
      <dgm:prSet custT="1"/>
      <dgm:spPr/>
      <dgm:t>
        <a:bodyPr/>
        <a:lstStyle/>
        <a:p>
          <a:pPr algn="ctr"/>
          <a:r>
            <a:rPr lang="en-US" sz="2800" dirty="0" smtClean="0"/>
            <a:t>TYPE</a:t>
          </a:r>
        </a:p>
        <a:p>
          <a:pPr algn="ctr"/>
          <a:endParaRPr lang="en-US" sz="2800" dirty="0" smtClean="0"/>
        </a:p>
        <a:p>
          <a:pPr algn="l"/>
          <a:r>
            <a:rPr lang="en-US" sz="2800" dirty="0" smtClean="0">
              <a:solidFill>
                <a:srgbClr val="FFFF00"/>
              </a:solidFill>
            </a:rPr>
            <a:t>The </a:t>
          </a:r>
          <a:r>
            <a:rPr lang="en-US" sz="2800" dirty="0" smtClean="0">
              <a:solidFill>
                <a:srgbClr val="FF0000"/>
              </a:solidFill>
            </a:rPr>
            <a:t>short</a:t>
          </a:r>
          <a:r>
            <a:rPr lang="en-US" sz="2800" dirty="0" smtClean="0">
              <a:solidFill>
                <a:srgbClr val="FFFF00"/>
              </a:solidFill>
            </a:rPr>
            <a:t> man ran.</a:t>
          </a:r>
        </a:p>
        <a:p>
          <a:pPr algn="ctr"/>
          <a:endParaRPr lang="en-US" sz="2800" dirty="0" smtClean="0"/>
        </a:p>
        <a:p>
          <a:pPr algn="ctr"/>
          <a:endParaRPr lang="en-US" sz="2800" dirty="0" smtClean="0"/>
        </a:p>
      </dgm:t>
    </dgm:pt>
    <dgm:pt modelId="{A7CD1205-A598-F443-9E97-DAA7D4F1683D}" type="parTrans" cxnId="{12F37149-2C9A-3845-AB06-0CC3E8318C14}">
      <dgm:prSet/>
      <dgm:spPr/>
      <dgm:t>
        <a:bodyPr/>
        <a:lstStyle/>
        <a:p>
          <a:endParaRPr lang="en-US"/>
        </a:p>
      </dgm:t>
    </dgm:pt>
    <dgm:pt modelId="{D8771761-51C7-CF40-B6A2-32773C1CB58B}" type="sibTrans" cxnId="{12F37149-2C9A-3845-AB06-0CC3E8318C14}">
      <dgm:prSet/>
      <dgm:spPr/>
      <dgm:t>
        <a:bodyPr/>
        <a:lstStyle/>
        <a:p>
          <a:endParaRPr lang="en-US"/>
        </a:p>
      </dgm:t>
    </dgm:pt>
    <dgm:pt modelId="{5C20BA0E-C520-544F-A7AB-15E9E4756AF8}" type="pres">
      <dgm:prSet presAssocID="{72E888CD-F180-1243-98EC-E305F3D6704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67F3C5-9572-6D4E-A4FB-686485EBDCDF}" type="pres">
      <dgm:prSet presAssocID="{72E888CD-F180-1243-98EC-E305F3D6704A}" presName="matrix" presStyleCnt="0"/>
      <dgm:spPr/>
    </dgm:pt>
    <dgm:pt modelId="{239101D7-280B-B54C-8471-7D10C736AAF6}" type="pres">
      <dgm:prSet presAssocID="{72E888CD-F180-1243-98EC-E305F3D6704A}" presName="tile1" presStyleLbl="node1" presStyleIdx="0" presStyleCnt="4"/>
      <dgm:spPr/>
      <dgm:t>
        <a:bodyPr/>
        <a:lstStyle/>
        <a:p>
          <a:endParaRPr lang="en-US"/>
        </a:p>
      </dgm:t>
    </dgm:pt>
    <dgm:pt modelId="{E04B443D-E79B-9042-8867-946F1C78C684}" type="pres">
      <dgm:prSet presAssocID="{72E888CD-F180-1243-98EC-E305F3D6704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13A54B-8B69-524F-90F1-EA606F949382}" type="pres">
      <dgm:prSet presAssocID="{72E888CD-F180-1243-98EC-E305F3D6704A}" presName="tile2" presStyleLbl="node1" presStyleIdx="1" presStyleCnt="4"/>
      <dgm:spPr/>
      <dgm:t>
        <a:bodyPr/>
        <a:lstStyle/>
        <a:p>
          <a:endParaRPr lang="en-US"/>
        </a:p>
      </dgm:t>
    </dgm:pt>
    <dgm:pt modelId="{43D56C25-C338-7A44-BAE7-AFEF85FE9756}" type="pres">
      <dgm:prSet presAssocID="{72E888CD-F180-1243-98EC-E305F3D6704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70C179-AE4B-794E-A20F-A545BC405AFD}" type="pres">
      <dgm:prSet presAssocID="{72E888CD-F180-1243-98EC-E305F3D6704A}" presName="tile3" presStyleLbl="node1" presStyleIdx="2" presStyleCnt="4"/>
      <dgm:spPr/>
      <dgm:t>
        <a:bodyPr/>
        <a:lstStyle/>
        <a:p>
          <a:endParaRPr lang="en-US"/>
        </a:p>
      </dgm:t>
    </dgm:pt>
    <dgm:pt modelId="{F92758EF-FC68-134F-BEF3-74596A40227C}" type="pres">
      <dgm:prSet presAssocID="{72E888CD-F180-1243-98EC-E305F3D6704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A9449B-819F-9543-87E5-D37EA5A45E4B}" type="pres">
      <dgm:prSet presAssocID="{72E888CD-F180-1243-98EC-E305F3D6704A}" presName="tile4" presStyleLbl="node1" presStyleIdx="3" presStyleCnt="4" custLinFactNeighborY="3890"/>
      <dgm:spPr/>
      <dgm:t>
        <a:bodyPr/>
        <a:lstStyle/>
        <a:p>
          <a:endParaRPr lang="en-US"/>
        </a:p>
      </dgm:t>
    </dgm:pt>
    <dgm:pt modelId="{BCA87809-1BB9-EF45-A80F-33EE9E02449B}" type="pres">
      <dgm:prSet presAssocID="{72E888CD-F180-1243-98EC-E305F3D6704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4BCDC-910F-6B4B-9E06-10719CFA5937}" type="pres">
      <dgm:prSet presAssocID="{72E888CD-F180-1243-98EC-E305F3D6704A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DB0A4509-76E1-6442-991D-B9C21D15FC8E}" type="presOf" srcId="{01AD7484-3D4F-D74F-A3F1-032186D31813}" destId="{E1E4BCDC-910F-6B4B-9E06-10719CFA5937}" srcOrd="0" destOrd="0" presId="urn:microsoft.com/office/officeart/2005/8/layout/matrix1"/>
    <dgm:cxn modelId="{F3E98554-5E5A-4944-AA64-065D27C1AA1B}" type="presOf" srcId="{560FE292-B4FF-6B4D-9DBE-81497FBAFD68}" destId="{5D70C179-AE4B-794E-A20F-A545BC405AFD}" srcOrd="0" destOrd="0" presId="urn:microsoft.com/office/officeart/2005/8/layout/matrix1"/>
    <dgm:cxn modelId="{B55CA0CE-C178-4242-85C3-42AAFDA20459}" srcId="{72E888CD-F180-1243-98EC-E305F3D6704A}" destId="{01AD7484-3D4F-D74F-A3F1-032186D31813}" srcOrd="0" destOrd="0" parTransId="{CFDCA028-E167-B84B-9A0A-457F90E59B78}" sibTransId="{E08F6385-7586-374D-A7CA-2E8EC6F6E63B}"/>
    <dgm:cxn modelId="{436331CE-1864-364C-85FC-9596BCB5E408}" srcId="{01AD7484-3D4F-D74F-A3F1-032186D31813}" destId="{560FE292-B4FF-6B4D-9DBE-81497FBAFD68}" srcOrd="2" destOrd="0" parTransId="{FA736378-C43E-6042-8FFE-1427671C8CCB}" sibTransId="{D12D6DC0-291F-714C-892A-7990A31F203D}"/>
    <dgm:cxn modelId="{5C2D44E7-24EB-C04D-8C98-0B88B295964D}" type="presOf" srcId="{72E888CD-F180-1243-98EC-E305F3D6704A}" destId="{5C20BA0E-C520-544F-A7AB-15E9E4756AF8}" srcOrd="0" destOrd="0" presId="urn:microsoft.com/office/officeart/2005/8/layout/matrix1"/>
    <dgm:cxn modelId="{5AEC0087-334F-1D41-AC63-9C32C2454A1A}" type="presOf" srcId="{55E75496-64ED-8741-8524-CC695EBE88B3}" destId="{DCA9449B-819F-9543-87E5-D37EA5A45E4B}" srcOrd="0" destOrd="0" presId="urn:microsoft.com/office/officeart/2005/8/layout/matrix1"/>
    <dgm:cxn modelId="{A5E3AD55-9839-BA4E-BB27-62C614F86E0C}" srcId="{01AD7484-3D4F-D74F-A3F1-032186D31813}" destId="{26774F96-6EFE-494A-8D39-9D7E5183B71B}" srcOrd="0" destOrd="0" parTransId="{1890F2C0-9E58-2549-A197-FFF5DC52FCEF}" sibTransId="{AC70D557-B3C7-584F-8023-EDFE1BE2A6B3}"/>
    <dgm:cxn modelId="{98796C13-A081-CD44-AE8B-0DA93C85846C}" type="presOf" srcId="{26774F96-6EFE-494A-8D39-9D7E5183B71B}" destId="{E04B443D-E79B-9042-8867-946F1C78C684}" srcOrd="1" destOrd="0" presId="urn:microsoft.com/office/officeart/2005/8/layout/matrix1"/>
    <dgm:cxn modelId="{11EA725A-79F3-6E4D-9C72-6BBF97DBD5F1}" type="presOf" srcId="{B0AA2850-DD67-6140-9B6E-559DFF506312}" destId="{9F13A54B-8B69-524F-90F1-EA606F949382}" srcOrd="0" destOrd="0" presId="urn:microsoft.com/office/officeart/2005/8/layout/matrix1"/>
    <dgm:cxn modelId="{F943500F-6BE6-EA42-A072-67081375AD8F}" type="presOf" srcId="{26774F96-6EFE-494A-8D39-9D7E5183B71B}" destId="{239101D7-280B-B54C-8471-7D10C736AAF6}" srcOrd="0" destOrd="0" presId="urn:microsoft.com/office/officeart/2005/8/layout/matrix1"/>
    <dgm:cxn modelId="{C970A0AC-5E78-B743-9588-D54B29369CE9}" type="presOf" srcId="{55E75496-64ED-8741-8524-CC695EBE88B3}" destId="{BCA87809-1BB9-EF45-A80F-33EE9E02449B}" srcOrd="1" destOrd="0" presId="urn:microsoft.com/office/officeart/2005/8/layout/matrix1"/>
    <dgm:cxn modelId="{87FD7BD3-F2EA-ED43-8945-68FB428F9CFD}" type="presOf" srcId="{560FE292-B4FF-6B4D-9DBE-81497FBAFD68}" destId="{F92758EF-FC68-134F-BEF3-74596A40227C}" srcOrd="1" destOrd="0" presId="urn:microsoft.com/office/officeart/2005/8/layout/matrix1"/>
    <dgm:cxn modelId="{FDAD877C-5808-814D-A995-F26A8AFFD076}" srcId="{01AD7484-3D4F-D74F-A3F1-032186D31813}" destId="{B0AA2850-DD67-6140-9B6E-559DFF506312}" srcOrd="1" destOrd="0" parTransId="{02AD759C-FC4F-EB4B-9715-ED3C4EE713DF}" sibTransId="{4A3022C8-1D24-2D43-9AB6-A997EE06812D}"/>
    <dgm:cxn modelId="{12F37149-2C9A-3845-AB06-0CC3E8318C14}" srcId="{01AD7484-3D4F-D74F-A3F1-032186D31813}" destId="{55E75496-64ED-8741-8524-CC695EBE88B3}" srcOrd="3" destOrd="0" parTransId="{A7CD1205-A598-F443-9E97-DAA7D4F1683D}" sibTransId="{D8771761-51C7-CF40-B6A2-32773C1CB58B}"/>
    <dgm:cxn modelId="{2FFFFDC8-3DEE-6E47-99C5-3FA61D6246CA}" type="presOf" srcId="{B0AA2850-DD67-6140-9B6E-559DFF506312}" destId="{43D56C25-C338-7A44-BAE7-AFEF85FE9756}" srcOrd="1" destOrd="0" presId="urn:microsoft.com/office/officeart/2005/8/layout/matrix1"/>
    <dgm:cxn modelId="{63839AAA-7013-3847-8CE3-0CDA081D7CC5}" type="presParOf" srcId="{5C20BA0E-C520-544F-A7AB-15E9E4756AF8}" destId="{9167F3C5-9572-6D4E-A4FB-686485EBDCDF}" srcOrd="0" destOrd="0" presId="urn:microsoft.com/office/officeart/2005/8/layout/matrix1"/>
    <dgm:cxn modelId="{A936F00B-149A-184C-905D-318E363AEADC}" type="presParOf" srcId="{9167F3C5-9572-6D4E-A4FB-686485EBDCDF}" destId="{239101D7-280B-B54C-8471-7D10C736AAF6}" srcOrd="0" destOrd="0" presId="urn:microsoft.com/office/officeart/2005/8/layout/matrix1"/>
    <dgm:cxn modelId="{4BFE5BC4-4085-1C4C-B5CB-EEDF1E78DEDA}" type="presParOf" srcId="{9167F3C5-9572-6D4E-A4FB-686485EBDCDF}" destId="{E04B443D-E79B-9042-8867-946F1C78C684}" srcOrd="1" destOrd="0" presId="urn:microsoft.com/office/officeart/2005/8/layout/matrix1"/>
    <dgm:cxn modelId="{9DF52465-7EA0-7548-B950-6F0E98E16D64}" type="presParOf" srcId="{9167F3C5-9572-6D4E-A4FB-686485EBDCDF}" destId="{9F13A54B-8B69-524F-90F1-EA606F949382}" srcOrd="2" destOrd="0" presId="urn:microsoft.com/office/officeart/2005/8/layout/matrix1"/>
    <dgm:cxn modelId="{79020268-B135-8844-BAC3-857FF57CBE36}" type="presParOf" srcId="{9167F3C5-9572-6D4E-A4FB-686485EBDCDF}" destId="{43D56C25-C338-7A44-BAE7-AFEF85FE9756}" srcOrd="3" destOrd="0" presId="urn:microsoft.com/office/officeart/2005/8/layout/matrix1"/>
    <dgm:cxn modelId="{7DC0B7D9-12F8-3C4E-823D-8200A7A74B42}" type="presParOf" srcId="{9167F3C5-9572-6D4E-A4FB-686485EBDCDF}" destId="{5D70C179-AE4B-794E-A20F-A545BC405AFD}" srcOrd="4" destOrd="0" presId="urn:microsoft.com/office/officeart/2005/8/layout/matrix1"/>
    <dgm:cxn modelId="{577C45BD-B4B3-244F-B98F-B05B6A289B0B}" type="presParOf" srcId="{9167F3C5-9572-6D4E-A4FB-686485EBDCDF}" destId="{F92758EF-FC68-134F-BEF3-74596A40227C}" srcOrd="5" destOrd="0" presId="urn:microsoft.com/office/officeart/2005/8/layout/matrix1"/>
    <dgm:cxn modelId="{46A8B6F2-88EF-FF46-B234-335AB8AD6D87}" type="presParOf" srcId="{9167F3C5-9572-6D4E-A4FB-686485EBDCDF}" destId="{DCA9449B-819F-9543-87E5-D37EA5A45E4B}" srcOrd="6" destOrd="0" presId="urn:microsoft.com/office/officeart/2005/8/layout/matrix1"/>
    <dgm:cxn modelId="{9437B075-2541-0F41-AFC0-AC981DC54B37}" type="presParOf" srcId="{9167F3C5-9572-6D4E-A4FB-686485EBDCDF}" destId="{BCA87809-1BB9-EF45-A80F-33EE9E02449B}" srcOrd="7" destOrd="0" presId="urn:microsoft.com/office/officeart/2005/8/layout/matrix1"/>
    <dgm:cxn modelId="{98E207CA-6BAE-BD47-9EE8-D10528E05E60}" type="presParOf" srcId="{5C20BA0E-C520-544F-A7AB-15E9E4756AF8}" destId="{E1E4BCDC-910F-6B4B-9E06-10719CFA593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17B57-B7A8-5E45-83A7-35E94AEC9B3D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It helps describing</a:t>
          </a:r>
          <a:endParaRPr lang="en-US" sz="1800" kern="1200" dirty="0"/>
        </a:p>
      </dsp:txBody>
      <dsp:txXfrm>
        <a:off x="2416912" y="2539008"/>
        <a:ext cx="1262175" cy="1262175"/>
      </dsp:txXfrm>
    </dsp:sp>
    <dsp:sp modelId="{E11D9DA7-7963-1B45-ACA9-6ECF956A1ACB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0D7996-44F5-5545-8335-3D2E295638C2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people</a:t>
          </a:r>
          <a:endParaRPr lang="en-US" sz="3500" kern="1200" dirty="0"/>
        </a:p>
      </dsp:txBody>
      <dsp:txXfrm>
        <a:off x="199856" y="1103105"/>
        <a:ext cx="1616269" cy="1277122"/>
      </dsp:txXfrm>
    </dsp:sp>
    <dsp:sp modelId="{C13D7DD6-5234-DB47-9ED9-071F84F29745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1D30B6-DCD8-CF4F-9C2F-F18283D78935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places</a:t>
          </a:r>
          <a:endParaRPr lang="en-US" sz="3500" kern="1200" dirty="0"/>
        </a:p>
      </dsp:txBody>
      <dsp:txXfrm>
        <a:off x="2239865" y="41144"/>
        <a:ext cx="1616269" cy="1277122"/>
      </dsp:txXfrm>
    </dsp:sp>
    <dsp:sp modelId="{15541508-5523-C244-B86F-435D82D4F9F0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DE723D-712D-DC46-8C6A-870EAF40A89A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things</a:t>
          </a:r>
          <a:endParaRPr lang="en-US" sz="3500" kern="1200" dirty="0"/>
        </a:p>
      </dsp:txBody>
      <dsp:txXfrm>
        <a:off x="4279873" y="1103105"/>
        <a:ext cx="1616269" cy="12771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DB92C-235D-2E4C-B00C-750C5F1537BD}">
      <dsp:nvSpPr>
        <dsp:cNvPr id="0" name=""/>
        <dsp:cNvSpPr/>
      </dsp:nvSpPr>
      <dsp:spPr>
        <a:xfrm>
          <a:off x="1234700" y="0"/>
          <a:ext cx="5346144" cy="5346144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086D1A-42F3-1641-97E9-B7523AC94A54}">
      <dsp:nvSpPr>
        <dsp:cNvPr id="0" name=""/>
        <dsp:cNvSpPr/>
      </dsp:nvSpPr>
      <dsp:spPr>
        <a:xfrm>
          <a:off x="3907772" y="537485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 most sentences it goes </a:t>
          </a:r>
          <a:endParaRPr lang="en-US" sz="2500" kern="1200" dirty="0"/>
        </a:p>
      </dsp:txBody>
      <dsp:txXfrm>
        <a:off x="3969550" y="599263"/>
        <a:ext cx="3351437" cy="1141976"/>
      </dsp:txXfrm>
    </dsp:sp>
    <dsp:sp modelId="{359D4F4F-7735-FB48-9802-58B0A411EDE4}">
      <dsp:nvSpPr>
        <dsp:cNvPr id="0" name=""/>
        <dsp:cNvSpPr/>
      </dsp:nvSpPr>
      <dsp:spPr>
        <a:xfrm>
          <a:off x="3907772" y="1961209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rgbClr val="FF0000"/>
              </a:solidFill>
            </a:rPr>
            <a:t>before</a:t>
          </a:r>
          <a:r>
            <a:rPr lang="en-US" sz="2500" kern="1200" dirty="0" smtClean="0"/>
            <a:t> the word it describes the </a:t>
          </a:r>
          <a:r>
            <a:rPr lang="en-US" sz="2500" kern="1200" dirty="0" smtClean="0">
              <a:solidFill>
                <a:srgbClr val="FF0000"/>
              </a:solidFill>
            </a:rPr>
            <a:t>noun</a:t>
          </a:r>
          <a:r>
            <a:rPr lang="en-US" sz="2500" kern="1200" dirty="0" smtClean="0"/>
            <a:t>.</a:t>
          </a:r>
          <a:endParaRPr lang="en-US" sz="2500" kern="1200" dirty="0"/>
        </a:p>
      </dsp:txBody>
      <dsp:txXfrm>
        <a:off x="3969550" y="2022987"/>
        <a:ext cx="3351437" cy="1141976"/>
      </dsp:txXfrm>
    </dsp:sp>
    <dsp:sp modelId="{478FDA44-1D70-3A4C-99EF-800553EC86AF}">
      <dsp:nvSpPr>
        <dsp:cNvPr id="0" name=""/>
        <dsp:cNvSpPr/>
      </dsp:nvSpPr>
      <dsp:spPr>
        <a:xfrm>
          <a:off x="3907772" y="3384934"/>
          <a:ext cx="3474993" cy="1265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It can also come </a:t>
          </a:r>
          <a:r>
            <a:rPr lang="en-US" sz="2500" kern="1200" dirty="0" smtClean="0">
              <a:solidFill>
                <a:srgbClr val="FF0000"/>
              </a:solidFill>
            </a:rPr>
            <a:t>after</a:t>
          </a:r>
          <a:r>
            <a:rPr lang="en-US" sz="2500" kern="1200" dirty="0" smtClean="0"/>
            <a:t> the </a:t>
          </a:r>
          <a:r>
            <a:rPr lang="en-US" sz="2500" kern="1200" dirty="0" smtClean="0">
              <a:solidFill>
                <a:srgbClr val="FF0000"/>
              </a:solidFill>
            </a:rPr>
            <a:t>verb.</a:t>
          </a:r>
          <a:endParaRPr lang="en-US" sz="2500" kern="1200" dirty="0">
            <a:solidFill>
              <a:srgbClr val="FF0000"/>
            </a:solidFill>
          </a:endParaRPr>
        </a:p>
      </dsp:txBody>
      <dsp:txXfrm>
        <a:off x="3969550" y="3446712"/>
        <a:ext cx="3351437" cy="1141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0C0FB-A511-3849-8920-E24AEEDEB066}">
      <dsp:nvSpPr>
        <dsp:cNvPr id="0" name=""/>
        <dsp:cNvSpPr/>
      </dsp:nvSpPr>
      <dsp:spPr>
        <a:xfrm>
          <a:off x="1199850" y="0"/>
          <a:ext cx="4094328" cy="409432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C972A4-5115-3448-BBBA-B136CC08CC59}">
      <dsp:nvSpPr>
        <dsp:cNvPr id="0" name=""/>
        <dsp:cNvSpPr/>
      </dsp:nvSpPr>
      <dsp:spPr>
        <a:xfrm flipH="1">
          <a:off x="1201111" y="266696"/>
          <a:ext cx="2306646" cy="1636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WHAT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KIND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281003" y="346588"/>
        <a:ext cx="2146862" cy="1476817"/>
      </dsp:txXfrm>
    </dsp:sp>
    <dsp:sp modelId="{79D6DACA-4229-6548-9EB8-3A580A517034}">
      <dsp:nvSpPr>
        <dsp:cNvPr id="0" name=""/>
        <dsp:cNvSpPr/>
      </dsp:nvSpPr>
      <dsp:spPr>
        <a:xfrm>
          <a:off x="3665577" y="248738"/>
          <a:ext cx="244413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WHICH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ONE</a:t>
          </a:r>
          <a:endParaRPr lang="en-US" sz="3200" kern="1200" dirty="0"/>
        </a:p>
      </dsp:txBody>
      <dsp:txXfrm>
        <a:off x="3745524" y="328685"/>
        <a:ext cx="2284239" cy="1477837"/>
      </dsp:txXfrm>
    </dsp:sp>
    <dsp:sp modelId="{2074BF40-76DA-FE46-A02A-4A8FB6E551A4}">
      <dsp:nvSpPr>
        <dsp:cNvPr id="0" name=""/>
        <dsp:cNvSpPr/>
      </dsp:nvSpPr>
      <dsp:spPr>
        <a:xfrm flipH="1">
          <a:off x="1120756" y="2229132"/>
          <a:ext cx="2328182" cy="156039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MANY</a:t>
          </a:r>
          <a:endParaRPr lang="en-US" sz="3200" kern="1200" dirty="0"/>
        </a:p>
      </dsp:txBody>
      <dsp:txXfrm>
        <a:off x="1196928" y="2305304"/>
        <a:ext cx="2175838" cy="1408053"/>
      </dsp:txXfrm>
    </dsp:sp>
    <dsp:sp modelId="{56044583-CFEA-5B4E-BB6A-EEA588B51615}">
      <dsp:nvSpPr>
        <dsp:cNvPr id="0" name=""/>
        <dsp:cNvSpPr/>
      </dsp:nvSpPr>
      <dsp:spPr>
        <a:xfrm>
          <a:off x="3614816" y="2155680"/>
          <a:ext cx="2476053" cy="16377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HOW MUCH</a:t>
          </a:r>
          <a:endParaRPr lang="en-US" sz="3200" kern="1200" dirty="0"/>
        </a:p>
      </dsp:txBody>
      <dsp:txXfrm>
        <a:off x="3694763" y="2235627"/>
        <a:ext cx="2316159" cy="14778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9101D7-280B-B54C-8471-7D10C736AAF6}">
      <dsp:nvSpPr>
        <dsp:cNvPr id="0" name=""/>
        <dsp:cNvSpPr/>
      </dsp:nvSpPr>
      <dsp:spPr>
        <a:xfrm rot="16200000">
          <a:off x="682941" y="-682941"/>
          <a:ext cx="2539157" cy="390504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SIZE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My </a:t>
          </a:r>
          <a:r>
            <a:rPr lang="en-US" sz="2800" kern="1200" dirty="0" smtClean="0">
              <a:solidFill>
                <a:srgbClr val="FF0000"/>
              </a:solidFill>
            </a:rPr>
            <a:t>big</a:t>
          </a:r>
          <a:r>
            <a:rPr lang="en-US" sz="2800" kern="1200" dirty="0" smtClean="0">
              <a:solidFill>
                <a:srgbClr val="FFFF00"/>
              </a:solidFill>
            </a:rPr>
            <a:t> dog is dead.</a:t>
          </a:r>
          <a:endParaRPr lang="en-US" sz="2800" kern="1200" dirty="0">
            <a:solidFill>
              <a:srgbClr val="FFFF00"/>
            </a:solidFill>
          </a:endParaRPr>
        </a:p>
      </dsp:txBody>
      <dsp:txXfrm rot="5400000">
        <a:off x="0" y="0"/>
        <a:ext cx="3905040" cy="1904367"/>
      </dsp:txXfrm>
    </dsp:sp>
    <dsp:sp modelId="{9F13A54B-8B69-524F-90F1-EA606F949382}">
      <dsp:nvSpPr>
        <dsp:cNvPr id="0" name=""/>
        <dsp:cNvSpPr/>
      </dsp:nvSpPr>
      <dsp:spPr>
        <a:xfrm>
          <a:off x="3905040" y="0"/>
          <a:ext cx="3905040" cy="253915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TEXTURE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solidFill>
                <a:srgbClr val="FFFF00"/>
              </a:solidFill>
            </a:rPr>
            <a:t>Thandi’s</a:t>
          </a:r>
          <a:r>
            <a:rPr lang="en-US" sz="2800" kern="1200" dirty="0" smtClean="0">
              <a:solidFill>
                <a:srgbClr val="FFFF00"/>
              </a:solidFill>
            </a:rPr>
            <a:t> </a:t>
          </a:r>
          <a:r>
            <a:rPr lang="en-US" sz="2800" kern="1200" dirty="0" smtClean="0">
              <a:solidFill>
                <a:srgbClr val="FF0000"/>
              </a:solidFill>
            </a:rPr>
            <a:t>soft</a:t>
          </a:r>
          <a:r>
            <a:rPr lang="en-US" sz="2800" kern="1200" dirty="0" smtClean="0">
              <a:solidFill>
                <a:srgbClr val="FFFF00"/>
              </a:solidFill>
            </a:rPr>
            <a:t> hair.</a:t>
          </a:r>
          <a:endParaRPr lang="en-US" sz="2800" kern="1200" dirty="0">
            <a:solidFill>
              <a:srgbClr val="FFFF00"/>
            </a:solidFill>
          </a:endParaRPr>
        </a:p>
      </dsp:txBody>
      <dsp:txXfrm>
        <a:off x="3905040" y="0"/>
        <a:ext cx="3905040" cy="1904367"/>
      </dsp:txXfrm>
    </dsp:sp>
    <dsp:sp modelId="{5D70C179-AE4B-794E-A20F-A545BC405AFD}">
      <dsp:nvSpPr>
        <dsp:cNvPr id="0" name=""/>
        <dsp:cNvSpPr/>
      </dsp:nvSpPr>
      <dsp:spPr>
        <a:xfrm rot="10800000">
          <a:off x="0" y="2539157"/>
          <a:ext cx="3905040" cy="253915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COLOR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 </a:t>
          </a:r>
          <a:r>
            <a:rPr lang="en-US" sz="2800" kern="1200" dirty="0" err="1" smtClean="0">
              <a:solidFill>
                <a:srgbClr val="FFFF00"/>
              </a:solidFill>
            </a:rPr>
            <a:t>Nsika</a:t>
          </a:r>
          <a:r>
            <a:rPr lang="en-US" sz="2800" kern="1200" dirty="0" smtClean="0">
              <a:solidFill>
                <a:srgbClr val="FFFF00"/>
              </a:solidFill>
            </a:rPr>
            <a:t> has a </a:t>
          </a:r>
          <a:r>
            <a:rPr lang="en-US" sz="2800" kern="1200" dirty="0" smtClean="0">
              <a:solidFill>
                <a:srgbClr val="FF0000"/>
              </a:solidFill>
            </a:rPr>
            <a:t>brown</a:t>
          </a:r>
          <a:r>
            <a:rPr lang="en-US" sz="2800" kern="1200" dirty="0" smtClean="0">
              <a:solidFill>
                <a:srgbClr val="FFFF00"/>
              </a:solidFill>
            </a:rPr>
            <a:t> jacket.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 rot="10800000">
        <a:off x="0" y="3173946"/>
        <a:ext cx="3905040" cy="1904367"/>
      </dsp:txXfrm>
    </dsp:sp>
    <dsp:sp modelId="{DCA9449B-819F-9543-87E5-D37EA5A45E4B}">
      <dsp:nvSpPr>
        <dsp:cNvPr id="0" name=""/>
        <dsp:cNvSpPr/>
      </dsp:nvSpPr>
      <dsp:spPr>
        <a:xfrm rot="5400000">
          <a:off x="4587982" y="1856215"/>
          <a:ext cx="2539157" cy="390504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TYPE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FF00"/>
              </a:solidFill>
            </a:rPr>
            <a:t>The </a:t>
          </a:r>
          <a:r>
            <a:rPr lang="en-US" sz="2800" kern="1200" dirty="0" smtClean="0">
              <a:solidFill>
                <a:srgbClr val="FF0000"/>
              </a:solidFill>
            </a:rPr>
            <a:t>short</a:t>
          </a:r>
          <a:r>
            <a:rPr lang="en-US" sz="2800" kern="1200" dirty="0" smtClean="0">
              <a:solidFill>
                <a:srgbClr val="FFFF00"/>
              </a:solidFill>
            </a:rPr>
            <a:t> man ran.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/>
        </a:p>
      </dsp:txBody>
      <dsp:txXfrm rot="-5400000">
        <a:off x="3905040" y="3173945"/>
        <a:ext cx="3905040" cy="1904367"/>
      </dsp:txXfrm>
    </dsp:sp>
    <dsp:sp modelId="{E1E4BCDC-910F-6B4B-9E06-10719CFA5937}">
      <dsp:nvSpPr>
        <dsp:cNvPr id="0" name=""/>
        <dsp:cNvSpPr/>
      </dsp:nvSpPr>
      <dsp:spPr>
        <a:xfrm>
          <a:off x="2733528" y="1904367"/>
          <a:ext cx="2343024" cy="1269578"/>
        </a:xfrm>
        <a:prstGeom prst="round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4400000" scaled="1"/>
        </a:gradFill>
        <a:ln>
          <a:noFill/>
        </a:ln>
        <a:effectLst>
          <a:outerShdw blurRad="88900" dist="63500" dir="3000000" algn="br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2795504" y="1966343"/>
        <a:ext cx="2219072" cy="1145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308D6-F0D3-7E49-A7C5-8E3EAE44FD6F}" type="datetimeFigureOut">
              <a:rPr lang="en-US" smtClean="0"/>
              <a:t>6/10/11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D4167-F913-A342-B409-63DF84A49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3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D4167-F913-A342-B409-63DF84A49B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itleSlide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03188" y="1997075"/>
            <a:ext cx="9264650" cy="3670300"/>
            <a:chOff x="103644" y="1997845"/>
            <a:chExt cx="9264100" cy="3669157"/>
          </a:xfrm>
        </p:grpSpPr>
        <p:sp>
          <p:nvSpPr>
            <p:cNvPr id="6" name="Freeform 20"/>
            <p:cNvSpPr/>
            <p:nvPr/>
          </p:nvSpPr>
          <p:spPr>
            <a:xfrm rot="15669120">
              <a:off x="3703347" y="-841681"/>
              <a:ext cx="2064694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22"/>
            <p:cNvSpPr/>
            <p:nvPr/>
          </p:nvSpPr>
          <p:spPr>
            <a:xfrm rot="15660000">
              <a:off x="5179505" y="1578770"/>
              <a:ext cx="1041076" cy="7135388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25"/>
            <p:cNvSpPr/>
            <p:nvPr/>
          </p:nvSpPr>
          <p:spPr>
            <a:xfrm rot="15660000">
              <a:off x="6127967" y="-69104"/>
              <a:ext cx="931572" cy="5297173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23"/>
            <p:cNvSpPr/>
            <p:nvPr/>
          </p:nvSpPr>
          <p:spPr>
            <a:xfrm rot="15660000">
              <a:off x="5623969" y="-611195"/>
              <a:ext cx="963313" cy="6321050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27"/>
            <p:cNvSpPr/>
            <p:nvPr/>
          </p:nvSpPr>
          <p:spPr>
            <a:xfrm rot="15660000">
              <a:off x="6394602" y="-278564"/>
              <a:ext cx="552278" cy="5105097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4"/>
            <p:cNvSpPr/>
            <p:nvPr/>
          </p:nvSpPr>
          <p:spPr>
            <a:xfrm rot="15660000">
              <a:off x="7468480" y="1179374"/>
              <a:ext cx="536408" cy="2935113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2" name="Freeform 24"/>
          <p:cNvSpPr/>
          <p:nvPr/>
        </p:nvSpPr>
        <p:spPr>
          <a:xfrm rot="15660000">
            <a:off x="5750719" y="-642144"/>
            <a:ext cx="985838" cy="604837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14" name="Oval 36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41"/>
            <p:cNvSpPr/>
            <p:nvPr userDrawn="1"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40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Pie 33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35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Arc 37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Pie 45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1" name="Arc 46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2" name="Oval 47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3" name="Oval 48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4" name="Arc 39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5" name="Oval 49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6" name="Oval 50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7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/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3"/>
          <p:cNvSpPr/>
          <p:nvPr/>
        </p:nvSpPr>
        <p:spPr>
          <a:xfrm>
            <a:off x="9525" y="2476500"/>
            <a:ext cx="9124950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cxnSp>
        <p:nvCxnSpPr>
          <p:cNvPr id="6" name="Straight Connector 35"/>
          <p:cNvCxnSpPr/>
          <p:nvPr/>
        </p:nvCxnSpPr>
        <p:spPr>
          <a:xfrm>
            <a:off x="9525" y="2476500"/>
            <a:ext cx="9124950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E8E88-3379-4C73-9374-588EEFE9040C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C5FAA-0AA6-4B08-971A-B354E47464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6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7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783D5-E55C-49EB-9C47-7248F1EB96D8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C634-DCF0-48BC-A409-7151F0021F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7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8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2745E-DF57-4051-A732-F55DE1808C1D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8C9F-82D9-4E63-8F64-EE1361BF47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D6FED-085F-4D12-A939-122D3E3DBDB1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6A792-CA73-4CD0-85D2-88171F895E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>
            <a:off x="7299325" y="444500"/>
            <a:ext cx="1535113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9554-F2C5-4212-8F84-8FD30C997BC4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458E-83C4-4DF9-A77B-28B3F564C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7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4A0FC-6F23-49AA-9FD2-B27924A1DB09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9BEB7-A3B4-4039-9FDF-61E6887903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3"/>
          <p:cNvSpPr/>
          <p:nvPr/>
        </p:nvSpPr>
        <p:spPr>
          <a:xfrm rot="15660000">
            <a:off x="5180013" y="1836738"/>
            <a:ext cx="1039812" cy="7135812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6" name="Picture 7" descr="TitleSlide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8" name="Oval 30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31"/>
            <p:cNvSpPr/>
            <p:nvPr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32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Pie 34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38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Arc 42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Pie 43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Arc 44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52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53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Arc 54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55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Oval 56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1" name="Freeform 24"/>
          <p:cNvSpPr/>
          <p:nvPr/>
        </p:nvSpPr>
        <p:spPr>
          <a:xfrm rot="15660000">
            <a:off x="5752306" y="67470"/>
            <a:ext cx="968375" cy="6030912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20"/>
          <p:cNvSpPr/>
          <p:nvPr/>
        </p:nvSpPr>
        <p:spPr>
          <a:xfrm rot="15669120">
            <a:off x="4038600" y="-17462"/>
            <a:ext cx="1789113" cy="8821737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Freeform 25"/>
          <p:cNvSpPr/>
          <p:nvPr/>
        </p:nvSpPr>
        <p:spPr>
          <a:xfrm rot="15660000">
            <a:off x="6128543" y="621507"/>
            <a:ext cx="931863" cy="5295900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4" name="Freeform 23"/>
          <p:cNvSpPr/>
          <p:nvPr/>
        </p:nvSpPr>
        <p:spPr>
          <a:xfrm rot="15660000">
            <a:off x="5624513" y="77788"/>
            <a:ext cx="962025" cy="632142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5" name="Freeform 27"/>
          <p:cNvSpPr/>
          <p:nvPr/>
        </p:nvSpPr>
        <p:spPr>
          <a:xfrm rot="15660000">
            <a:off x="6395244" y="411957"/>
            <a:ext cx="552450" cy="510381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6" name="Freeform 28"/>
          <p:cNvSpPr/>
          <p:nvPr/>
        </p:nvSpPr>
        <p:spPr>
          <a:xfrm rot="15660000">
            <a:off x="7469188" y="1865313"/>
            <a:ext cx="528637" cy="2947987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7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/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ctionHeader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2"/>
          <p:cNvSpPr/>
          <p:nvPr/>
        </p:nvSpPr>
        <p:spPr>
          <a:xfrm rot="4809906">
            <a:off x="3408362" y="1817688"/>
            <a:ext cx="1100137" cy="8104188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Freeform 36"/>
          <p:cNvSpPr/>
          <p:nvPr/>
        </p:nvSpPr>
        <p:spPr>
          <a:xfrm rot="15600000" flipH="1" flipV="1">
            <a:off x="3393281" y="-445293"/>
            <a:ext cx="2008187" cy="926465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786063" y="-981075"/>
            <a:ext cx="4392612" cy="2733675"/>
            <a:chOff x="2786799" y="-981635"/>
            <a:chExt cx="4391155" cy="2734235"/>
          </a:xfrm>
        </p:grpSpPr>
        <p:sp>
          <p:nvSpPr>
            <p:cNvPr id="8" name="Oval 16"/>
            <p:cNvSpPr/>
            <p:nvPr/>
          </p:nvSpPr>
          <p:spPr>
            <a:xfrm>
              <a:off x="4495969" y="1142875"/>
              <a:ext cx="609398" cy="6097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 flipH="1">
              <a:off x="2913757" y="-725996"/>
              <a:ext cx="1671082" cy="1686271"/>
              <a:chOff x="7015490" y="-737357"/>
              <a:chExt cx="1671082" cy="1686271"/>
            </a:xfrm>
          </p:grpSpPr>
          <p:sp>
            <p:nvSpPr>
              <p:cNvPr id="17" name="Arc 23"/>
              <p:cNvSpPr/>
              <p:nvPr/>
            </p:nvSpPr>
            <p:spPr>
              <a:xfrm rot="6387309">
                <a:off x="7124601" y="-846468"/>
                <a:ext cx="1452860" cy="1671082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24"/>
              <p:cNvSpPr/>
              <p:nvPr/>
            </p:nvSpPr>
            <p:spPr>
              <a:xfrm>
                <a:off x="7624888" y="305844"/>
                <a:ext cx="756986" cy="6430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Oval 25"/>
              <p:cNvSpPr/>
              <p:nvPr/>
            </p:nvSpPr>
            <p:spPr>
              <a:xfrm>
                <a:off x="7063099" y="145475"/>
                <a:ext cx="755399" cy="6446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3353348" y="-981634"/>
              <a:ext cx="3824605" cy="2064172"/>
              <a:chOff x="3441716" y="-977152"/>
              <a:chExt cx="4193437" cy="2064172"/>
            </a:xfrm>
          </p:grpSpPr>
          <p:sp>
            <p:nvSpPr>
              <p:cNvPr id="13" name="Pie 19"/>
              <p:cNvSpPr/>
              <p:nvPr/>
            </p:nvSpPr>
            <p:spPr>
              <a:xfrm>
                <a:off x="3481737" y="-772324"/>
                <a:ext cx="3504392" cy="1521138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20"/>
              <p:cNvSpPr/>
              <p:nvPr/>
            </p:nvSpPr>
            <p:spPr>
              <a:xfrm>
                <a:off x="4607526" y="134325"/>
                <a:ext cx="1023129" cy="952695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Arc 21"/>
              <p:cNvSpPr/>
              <p:nvPr/>
            </p:nvSpPr>
            <p:spPr>
              <a:xfrm rot="12469977">
                <a:off x="3441716" y="-184829"/>
                <a:ext cx="1132751" cy="830433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Arc 26"/>
              <p:cNvSpPr/>
              <p:nvPr/>
            </p:nvSpPr>
            <p:spPr>
              <a:xfrm rot="6387309">
                <a:off x="5659329" y="-1047587"/>
                <a:ext cx="1905390" cy="204625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1" name="Oval 27"/>
            <p:cNvSpPr/>
            <p:nvPr/>
          </p:nvSpPr>
          <p:spPr>
            <a:xfrm>
              <a:off x="3062932" y="90148"/>
              <a:ext cx="268198" cy="26675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Chord 31"/>
            <p:cNvSpPr/>
            <p:nvPr/>
          </p:nvSpPr>
          <p:spPr>
            <a:xfrm rot="17618442">
              <a:off x="2809760" y="-85246"/>
              <a:ext cx="182600" cy="228524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0" name="Round Same Side Corner Rectangle 53"/>
          <p:cNvSpPr/>
          <p:nvPr/>
        </p:nvSpPr>
        <p:spPr>
          <a:xfrm rot="4733987">
            <a:off x="1458913" y="2141538"/>
            <a:ext cx="809625" cy="26066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1" name="Freeform 51"/>
          <p:cNvSpPr/>
          <p:nvPr/>
        </p:nvSpPr>
        <p:spPr>
          <a:xfrm rot="4733987">
            <a:off x="814388" y="2201862"/>
            <a:ext cx="700088" cy="2513013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52"/>
          <p:cNvSpPr/>
          <p:nvPr/>
        </p:nvSpPr>
        <p:spPr>
          <a:xfrm rot="4733987">
            <a:off x="390524" y="3357563"/>
            <a:ext cx="379413" cy="1208088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anchor="ctr" anchorCtr="0"/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rtlCol="0" anchor="b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31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4AA10-7F44-4352-AF49-1DB3E2144095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D8E08-B4ED-497E-89EF-C82E09BE4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34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C2DA1-0481-48EA-BCEE-E274D4BB0A64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BC84B-0482-4C27-A364-6174362AA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ame Side Corner Rectangle 6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C075B-A81A-449D-9621-4163BA7A3CFC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80819-A090-4639-B6AB-C029E16E2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4C88B-7901-42D9-A0E1-B55103E62EA8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C59AF-F21C-46DF-AFED-FFB3D9E144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/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44D1-A5AF-4605-A8FB-914AF2E340F1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9C290-F609-4405-9626-FE961AF916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TextSlideOverlay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573088" y="-606425"/>
            <a:ext cx="7562851" cy="1982788"/>
            <a:chOff x="-573169" y="-607194"/>
            <a:chExt cx="7563453" cy="1983277"/>
          </a:xfrm>
        </p:grpSpPr>
        <p:grpSp>
          <p:nvGrpSpPr>
            <p:cNvPr id="1034" name="Group 32"/>
            <p:cNvGrpSpPr>
              <a:grpSpLocks/>
            </p:cNvGrpSpPr>
            <p:nvPr userDrawn="1"/>
          </p:nvGrpSpPr>
          <p:grpSpPr bwMode="auto"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40180" y="-41839"/>
                <a:ext cx="581168" cy="79063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955" y="12084"/>
                <a:ext cx="1189132" cy="10130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162" y="-548343"/>
                <a:ext cx="1106761" cy="1195483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13" y="62896"/>
                <a:ext cx="609648" cy="490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974" y="-607194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116" y="-402356"/>
                <a:ext cx="1600327" cy="80029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0662" y="761568"/>
                <a:ext cx="417545" cy="417616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69841" y="162934"/>
                <a:ext cx="779524" cy="982904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626" y="842596"/>
                <a:ext cx="533532" cy="53344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9014" y="491627"/>
                <a:ext cx="228618" cy="1937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44" y="-604018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977" y="-343604"/>
                <a:ext cx="1600327" cy="685969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121" y="62896"/>
                <a:ext cx="685855" cy="53353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141" y="-257858"/>
                <a:ext cx="838267" cy="52718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59" y="-146629"/>
                <a:ext cx="582756" cy="909709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89" y="-146705"/>
                <a:ext cx="300062" cy="30011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493" y="-119712"/>
                <a:ext cx="182578" cy="22865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565" y="-114948"/>
                <a:ext cx="228618" cy="228656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631" y="-619"/>
                <a:ext cx="665216" cy="66532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1693" y="-299143"/>
                <a:ext cx="838267" cy="60975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0353" y="-79920"/>
              <a:ext cx="851110" cy="1136741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712788" y="1371600"/>
            <a:ext cx="771683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1488"/>
            <a:ext cx="7716837" cy="338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88" y="300038"/>
            <a:ext cx="27432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00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660713-E225-49D2-B7ED-B3285405ACAC}" type="datetime1">
              <a:rPr lang="en-US"/>
              <a:pPr>
                <a:defRPr/>
              </a:pPr>
              <a:t>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5888"/>
            <a:ext cx="27432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1000" baseline="0" dirty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4838"/>
            <a:ext cx="1385888" cy="2333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4ED067-A8C4-4693-87CB-AF879C2379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4" r:id="rId1"/>
    <p:sldLayoutId id="2147484375" r:id="rId2"/>
    <p:sldLayoutId id="2147484376" r:id="rId3"/>
    <p:sldLayoutId id="2147484377" r:id="rId4"/>
    <p:sldLayoutId id="2147484378" r:id="rId5"/>
    <p:sldLayoutId id="2147484379" r:id="rId6"/>
    <p:sldLayoutId id="2147484380" r:id="rId7"/>
    <p:sldLayoutId id="2147484373" r:id="rId8"/>
    <p:sldLayoutId id="2147484381" r:id="rId9"/>
    <p:sldLayoutId id="2147484382" r:id="rId10"/>
    <p:sldLayoutId id="2147484383" r:id="rId11"/>
    <p:sldLayoutId id="2147484384" r:id="rId12"/>
    <p:sldLayoutId id="2147484385" r:id="rId13"/>
    <p:sldLayoutId id="2147484386" r:id="rId14"/>
  </p:sldLayoutIdLst>
  <p:hf sldNum="0" hdr="0" ftr="0" dt="0"/>
  <p:txStyles>
    <p:titleStyle>
      <a:lvl1pPr algn="l" rtl="0" fontAlgn="base">
        <a:lnSpc>
          <a:spcPts val="5600"/>
        </a:lnSpc>
        <a:spcBef>
          <a:spcPct val="0"/>
        </a:spcBef>
        <a:spcAft>
          <a:spcPct val="0"/>
        </a:spcAft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2pPr>
      <a:lvl3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3pPr>
      <a:lvl4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4pPr>
      <a:lvl5pPr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5pPr>
      <a:lvl6pPr marL="4572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6pPr>
      <a:lvl7pPr marL="9144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7pPr>
      <a:lvl8pPr marL="13716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8pPr>
      <a:lvl9pPr marL="18288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pitchFamily="34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ts val="2000"/>
        </a:spcAft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rtl="0" fontAlgn="base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rtl="0" fontAlgn="base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530225"/>
            <a:ext cx="7543800" cy="10287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/>
              <a:t>PRESENTATION ON ADJECTIVE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009775"/>
            <a:ext cx="6858000" cy="4002088"/>
          </a:xfrm>
        </p:spPr>
        <p:txBody>
          <a:bodyPr>
            <a:normAutofit fontScale="92500"/>
          </a:bodyPr>
          <a:lstStyle/>
          <a:p>
            <a:pPr algn="ctr" fontAlgn="auto">
              <a:spcBef>
                <a:spcPts val="0"/>
              </a:spcBef>
              <a:defRPr/>
            </a:pPr>
            <a:r>
              <a:rPr lang="en-US" sz="3200" dirty="0" smtClean="0"/>
              <a:t>BY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MANDISA MKWANAZI</a:t>
            </a:r>
          </a:p>
          <a:p>
            <a:pPr algn="ctr" fontAlgn="auto">
              <a:spcBef>
                <a:spcPts val="0"/>
              </a:spcBef>
              <a:defRPr/>
            </a:pPr>
            <a:endParaRPr lang="en-US" sz="3200" b="1" i="1" dirty="0"/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COMPUTER-ASISTED LANGUAGE 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LEARNING GSL 520</a:t>
            </a:r>
          </a:p>
          <a:p>
            <a:pPr algn="ctr" fontAlgn="auto">
              <a:spcBef>
                <a:spcPts val="0"/>
              </a:spcBef>
              <a:defRPr/>
            </a:pPr>
            <a:endParaRPr lang="en-US" sz="3200" b="1" i="1" dirty="0"/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SAINT MICHAEL’S COLLEGE</a:t>
            </a:r>
          </a:p>
          <a:p>
            <a:pPr algn="ctr" fontAlgn="auto">
              <a:spcBef>
                <a:spcPts val="0"/>
              </a:spcBef>
              <a:defRPr/>
            </a:pPr>
            <a:r>
              <a:rPr lang="en-US" sz="3200" b="1" i="1" dirty="0" smtClean="0"/>
              <a:t>SUMMER 2011</a:t>
            </a:r>
            <a:endParaRPr lang="en-US" sz="3200" b="1" i="1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39859"/>
              </p:ext>
            </p:extLst>
          </p:nvPr>
        </p:nvGraphicFramePr>
        <p:xfrm>
          <a:off x="770621" y="1111470"/>
          <a:ext cx="6936134" cy="86889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641140"/>
                <a:gridCol w="2811879"/>
                <a:gridCol w="2483115"/>
              </a:tblGrid>
              <a:tr h="868898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Positive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Comparative</a:t>
                      </a:r>
                      <a:endParaRPr lang="en-US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Superlative</a:t>
                      </a:r>
                      <a:endParaRPr lang="en-US" sz="2800" dirty="0">
                        <a:solidFill>
                          <a:srgbClr val="CCFF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0620" y="2297296"/>
            <a:ext cx="68647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rich	</a:t>
            </a:r>
            <a:r>
              <a:rPr lang="en-US" sz="2800" dirty="0" smtClean="0"/>
              <a:t>                richer</a:t>
            </a:r>
            <a:r>
              <a:rPr lang="en-US" sz="2800" dirty="0"/>
              <a:t>	</a:t>
            </a:r>
            <a:r>
              <a:rPr lang="en-US" sz="2800" dirty="0" smtClean="0"/>
              <a:t>                richest</a:t>
            </a:r>
            <a:r>
              <a:rPr lang="en-US" sz="2800" dirty="0"/>
              <a:t>	</a:t>
            </a:r>
          </a:p>
          <a:p>
            <a:endParaRPr lang="en-US" dirty="0" smtClean="0"/>
          </a:p>
          <a:p>
            <a:r>
              <a:rPr lang="en-US" sz="2800" dirty="0" smtClean="0"/>
              <a:t>lovely</a:t>
            </a:r>
            <a:r>
              <a:rPr lang="en-US" sz="2800" dirty="0"/>
              <a:t>	</a:t>
            </a:r>
            <a:r>
              <a:rPr lang="en-US" sz="2800" dirty="0" smtClean="0"/>
              <a:t>                lovelier</a:t>
            </a:r>
            <a:r>
              <a:rPr lang="en-US" sz="2800" dirty="0"/>
              <a:t>	</a:t>
            </a:r>
            <a:r>
              <a:rPr lang="en-US" sz="2800" dirty="0" smtClean="0"/>
              <a:t>                loveliest</a:t>
            </a:r>
          </a:p>
          <a:p>
            <a:r>
              <a:rPr lang="en-US" sz="2800" dirty="0"/>
              <a:t>	</a:t>
            </a:r>
            <a:endParaRPr lang="en-US" dirty="0" smtClean="0"/>
          </a:p>
          <a:p>
            <a:r>
              <a:rPr lang="en-US" sz="2400" dirty="0" smtClean="0"/>
              <a:t>Beautiful            more beautiful       most beautiful</a:t>
            </a:r>
          </a:p>
          <a:p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411761" y="699177"/>
            <a:ext cx="3557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Examples of degrees</a:t>
            </a:r>
            <a:endParaRPr lang="en-US" sz="2800" dirty="0"/>
          </a:p>
        </p:txBody>
      </p:sp>
      <p:sp>
        <p:nvSpPr>
          <p:cNvPr id="10" name="Action Button: Home 9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Back or Previous 11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3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63" y="1569581"/>
            <a:ext cx="8741620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Notice that the word </a:t>
            </a:r>
            <a:r>
              <a:rPr lang="en-US" sz="2800" i="1" dirty="0">
                <a:solidFill>
                  <a:srgbClr val="FFFF00"/>
                </a:solidFill>
              </a:rPr>
              <a:t>than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/>
              <a:t>frequently accompanies the </a:t>
            </a:r>
            <a:r>
              <a:rPr lang="en-US" sz="2800" dirty="0">
                <a:solidFill>
                  <a:srgbClr val="FFFF00"/>
                </a:solidFill>
              </a:rPr>
              <a:t>comparative</a:t>
            </a:r>
            <a:r>
              <a:rPr lang="en-US" sz="2800" dirty="0"/>
              <a:t> and the word </a:t>
            </a:r>
            <a:r>
              <a:rPr lang="en-US" sz="2800" i="1" dirty="0">
                <a:solidFill>
                  <a:srgbClr val="64FF6D"/>
                </a:solidFill>
              </a:rPr>
              <a:t>the</a:t>
            </a:r>
            <a:r>
              <a:rPr lang="en-US" sz="2800" dirty="0"/>
              <a:t> precedes the </a:t>
            </a:r>
            <a:r>
              <a:rPr lang="en-US" sz="2800" dirty="0">
                <a:solidFill>
                  <a:srgbClr val="64FF6D"/>
                </a:solidFill>
              </a:rPr>
              <a:t>superlative</a:t>
            </a:r>
            <a:r>
              <a:rPr lang="en-US" sz="2800" dirty="0"/>
              <a:t>	</a:t>
            </a:r>
          </a:p>
          <a:p>
            <a:endParaRPr lang="en-US" sz="2800" dirty="0"/>
          </a:p>
          <a:p>
            <a:r>
              <a:rPr lang="en-US" sz="2800" dirty="0"/>
              <a:t>Gladys is a </a:t>
            </a:r>
            <a:r>
              <a:rPr lang="en-US" sz="2800" i="1" dirty="0">
                <a:solidFill>
                  <a:srgbClr val="FF0000"/>
                </a:solidFill>
              </a:rPr>
              <a:t>rich</a:t>
            </a:r>
            <a:r>
              <a:rPr lang="en-US" sz="2800" dirty="0"/>
              <a:t> woman, but Josie is </a:t>
            </a:r>
            <a:r>
              <a:rPr lang="en-US" sz="2800" i="1" dirty="0">
                <a:solidFill>
                  <a:srgbClr val="FFFF00"/>
                </a:solidFill>
              </a:rPr>
              <a:t>richer</a:t>
            </a:r>
            <a:r>
              <a:rPr lang="en-US" sz="2800" dirty="0">
                <a:solidFill>
                  <a:srgbClr val="FFFF00"/>
                </a:solidFill>
              </a:rPr>
              <a:t> than </a:t>
            </a:r>
            <a:endParaRPr lang="en-US" sz="2800" dirty="0" smtClean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/>
              <a:t>Gladys</a:t>
            </a:r>
            <a:r>
              <a:rPr lang="en-US" sz="2800" dirty="0"/>
              <a:t>, and Sadie is </a:t>
            </a:r>
            <a:r>
              <a:rPr lang="en-US" sz="2800" dirty="0">
                <a:solidFill>
                  <a:srgbClr val="64FF6D"/>
                </a:solidFill>
              </a:rPr>
              <a:t>the </a:t>
            </a:r>
            <a:r>
              <a:rPr lang="en-US" sz="2800" i="1" dirty="0">
                <a:solidFill>
                  <a:srgbClr val="64FF6D"/>
                </a:solidFill>
              </a:rPr>
              <a:t>richest</a:t>
            </a:r>
            <a:r>
              <a:rPr lang="en-US" sz="2800" dirty="0">
                <a:solidFill>
                  <a:srgbClr val="64FF6D"/>
                </a:solidFill>
              </a:rPr>
              <a:t> </a:t>
            </a:r>
            <a:r>
              <a:rPr lang="en-US" sz="2800" dirty="0"/>
              <a:t>woman in town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 </a:t>
            </a:r>
            <a:r>
              <a:rPr lang="en-US" sz="2800" dirty="0" smtClean="0"/>
              <a:t>= suffix </a:t>
            </a:r>
            <a:r>
              <a:rPr lang="en-US" sz="2800" dirty="0" smtClean="0">
                <a:solidFill>
                  <a:srgbClr val="FFFF00"/>
                </a:solidFill>
              </a:rPr>
              <a:t>– </a:t>
            </a:r>
            <a:r>
              <a:rPr lang="en-US" sz="2800" dirty="0" err="1" smtClean="0">
                <a:solidFill>
                  <a:srgbClr val="FFFF00"/>
                </a:solidFill>
              </a:rPr>
              <a:t>er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dirty="0" err="1" smtClean="0">
                <a:solidFill>
                  <a:srgbClr val="FFFF00"/>
                </a:solidFill>
              </a:rPr>
              <a:t>ier</a:t>
            </a:r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64FF6D"/>
                </a:solidFill>
              </a:rPr>
              <a:t>Superlative    </a:t>
            </a:r>
            <a:r>
              <a:rPr lang="en-US" sz="2800" dirty="0" smtClean="0"/>
              <a:t>= </a:t>
            </a:r>
            <a:r>
              <a:rPr lang="en-US" sz="2800" dirty="0" err="1" smtClean="0"/>
              <a:t>sufix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64FF6D"/>
                </a:solidFill>
              </a:rPr>
              <a:t>– </a:t>
            </a:r>
            <a:r>
              <a:rPr lang="en-US" sz="2800" dirty="0" err="1" smtClean="0">
                <a:solidFill>
                  <a:srgbClr val="64FF6D"/>
                </a:solidFill>
              </a:rPr>
              <a:t>est</a:t>
            </a:r>
            <a:r>
              <a:rPr lang="en-US" sz="2800" dirty="0" smtClean="0">
                <a:solidFill>
                  <a:srgbClr val="64FF6D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dirty="0" err="1" smtClean="0">
                <a:solidFill>
                  <a:srgbClr val="64FF6D"/>
                </a:solidFill>
              </a:rPr>
              <a:t>iest</a:t>
            </a:r>
            <a:endParaRPr lang="en-US" sz="2800" dirty="0" smtClean="0">
              <a:solidFill>
                <a:srgbClr val="64FF6D"/>
              </a:solidFill>
            </a:endParaRPr>
          </a:p>
          <a:p>
            <a:endParaRPr lang="en-US" sz="28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Action Button: Home 2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457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957" y="642101"/>
            <a:ext cx="9591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Certain adjectives have </a:t>
            </a:r>
            <a:r>
              <a:rPr lang="en-US" sz="2800" dirty="0">
                <a:solidFill>
                  <a:srgbClr val="0000FF"/>
                </a:solidFill>
              </a:rPr>
              <a:t>irregular forms </a:t>
            </a:r>
            <a:r>
              <a:rPr lang="en-US" sz="2800" dirty="0"/>
              <a:t>in the 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</a:t>
            </a:r>
            <a:r>
              <a:rPr lang="en-US" sz="2800" dirty="0" smtClean="0"/>
              <a:t>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64FF6D"/>
                </a:solidFill>
              </a:rPr>
              <a:t>superlative</a:t>
            </a:r>
            <a:r>
              <a:rPr lang="en-US" sz="2800" dirty="0"/>
              <a:t> degrees: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0831" y="1912035"/>
            <a:ext cx="664797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Irregular Comparative and Superlative Forms</a:t>
            </a:r>
            <a:r>
              <a:rPr lang="en-US" dirty="0"/>
              <a:t>			</a:t>
            </a:r>
          </a:p>
          <a:p>
            <a:r>
              <a:rPr lang="en-US" sz="2400" dirty="0"/>
              <a:t>good	</a:t>
            </a:r>
            <a:r>
              <a:rPr lang="en-US" sz="2400" dirty="0" smtClean="0"/>
              <a:t>                   better</a:t>
            </a:r>
            <a:r>
              <a:rPr lang="en-US" sz="2400" dirty="0"/>
              <a:t>	</a:t>
            </a:r>
            <a:r>
              <a:rPr lang="en-US" sz="2400" dirty="0" smtClean="0"/>
              <a:t>                     best</a:t>
            </a:r>
            <a:r>
              <a:rPr lang="en-US" sz="2400" dirty="0"/>
              <a:t>	</a:t>
            </a:r>
          </a:p>
          <a:p>
            <a:endParaRPr lang="en-US" dirty="0" smtClean="0"/>
          </a:p>
          <a:p>
            <a:r>
              <a:rPr lang="en-US" sz="2400" dirty="0" smtClean="0"/>
              <a:t>bad</a:t>
            </a:r>
            <a:r>
              <a:rPr lang="en-US" sz="2400" dirty="0"/>
              <a:t>	</a:t>
            </a:r>
            <a:r>
              <a:rPr lang="en-US" sz="2400" dirty="0" smtClean="0"/>
              <a:t>                   worse</a:t>
            </a:r>
            <a:r>
              <a:rPr lang="en-US" sz="2400" dirty="0"/>
              <a:t>	</a:t>
            </a:r>
            <a:r>
              <a:rPr lang="en-US" sz="2400" dirty="0" smtClean="0"/>
              <a:t>                     worst</a:t>
            </a:r>
            <a:r>
              <a:rPr lang="en-US" sz="2400" dirty="0"/>
              <a:t>	</a:t>
            </a:r>
          </a:p>
          <a:p>
            <a:endParaRPr lang="en-US" sz="2400" dirty="0" smtClean="0"/>
          </a:p>
          <a:p>
            <a:r>
              <a:rPr lang="en-US" sz="2400" dirty="0" smtClean="0"/>
              <a:t>little</a:t>
            </a:r>
            <a:r>
              <a:rPr lang="en-US" sz="2400" dirty="0"/>
              <a:t>	</a:t>
            </a:r>
            <a:r>
              <a:rPr lang="en-US" sz="2400" dirty="0" smtClean="0"/>
              <a:t>                   less</a:t>
            </a:r>
            <a:r>
              <a:rPr lang="en-US" sz="2400" dirty="0"/>
              <a:t>	</a:t>
            </a:r>
            <a:r>
              <a:rPr lang="en-US" sz="2400" dirty="0" smtClean="0"/>
              <a:t>                     least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much</a:t>
            </a:r>
            <a:endParaRPr lang="en-US" sz="2400" dirty="0"/>
          </a:p>
          <a:p>
            <a:r>
              <a:rPr lang="en-US" sz="2400" dirty="0"/>
              <a:t>many</a:t>
            </a:r>
          </a:p>
          <a:p>
            <a:r>
              <a:rPr lang="en-US" sz="2400" dirty="0"/>
              <a:t>some	</a:t>
            </a:r>
            <a:r>
              <a:rPr lang="en-US" sz="2400" dirty="0" smtClean="0"/>
              <a:t>                   more</a:t>
            </a:r>
            <a:r>
              <a:rPr lang="en-US" sz="2400" dirty="0"/>
              <a:t>	</a:t>
            </a:r>
            <a:r>
              <a:rPr lang="en-US" sz="2400" dirty="0" smtClean="0"/>
              <a:t>                    most</a:t>
            </a:r>
            <a:r>
              <a:rPr lang="en-US" sz="2400" dirty="0"/>
              <a:t>	</a:t>
            </a:r>
          </a:p>
          <a:p>
            <a:endParaRPr lang="en-US" sz="2400" dirty="0" smtClean="0"/>
          </a:p>
          <a:p>
            <a:r>
              <a:rPr lang="en-US" sz="2400" dirty="0" smtClean="0"/>
              <a:t>far</a:t>
            </a:r>
            <a:r>
              <a:rPr lang="en-US" sz="2400" dirty="0"/>
              <a:t>	</a:t>
            </a:r>
            <a:r>
              <a:rPr lang="en-US" sz="2400" dirty="0" smtClean="0"/>
              <a:t>                  further</a:t>
            </a:r>
            <a:r>
              <a:rPr lang="en-US" sz="2400" dirty="0"/>
              <a:t>	</a:t>
            </a:r>
            <a:r>
              <a:rPr lang="en-US" sz="2400" dirty="0" smtClean="0"/>
              <a:t>                   furthest</a:t>
            </a:r>
            <a:r>
              <a:rPr lang="en-US" sz="2400" dirty="0"/>
              <a:t>	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50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402468"/>
              </p:ext>
            </p:extLst>
          </p:nvPr>
        </p:nvGraphicFramePr>
        <p:xfrm>
          <a:off x="742081" y="1018154"/>
          <a:ext cx="7649135" cy="528871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701933"/>
                <a:gridCol w="2473601"/>
                <a:gridCol w="2473601"/>
              </a:tblGrid>
              <a:tr h="528871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</a:rPr>
                        <a:t>________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good	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________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________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much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Comparative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Richer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</a:t>
                      </a:r>
                    </a:p>
                    <a:p>
                      <a:r>
                        <a:rPr lang="en-US" sz="2800" dirty="0" smtClean="0"/>
                        <a:t> </a:t>
                      </a:r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less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__________</a:t>
                      </a:r>
                    </a:p>
                    <a:p>
                      <a:endParaRPr lang="en-US" sz="2800" dirty="0" smtClean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2800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Superlative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Best</a:t>
                      </a: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most</a:t>
                      </a:r>
                    </a:p>
                    <a:p>
                      <a:endParaRPr lang="en-US" sz="2800" baseline="0" dirty="0" smtClean="0">
                        <a:solidFill>
                          <a:srgbClr val="64FF6D"/>
                        </a:solidFill>
                      </a:endParaRPr>
                    </a:p>
                    <a:p>
                      <a:r>
                        <a:rPr lang="en-US" sz="2800" baseline="0" dirty="0" smtClean="0">
                          <a:solidFill>
                            <a:srgbClr val="64FF6D"/>
                          </a:solidFill>
                        </a:rPr>
                        <a:t>___________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2080" y="513681"/>
            <a:ext cx="7649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Activity 1: fill the in the correct answer: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3401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83533" y="256841"/>
            <a:ext cx="4280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THE ROYAL ORDER OF ADJECTIVES 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301656"/>
              </p:ext>
            </p:extLst>
          </p:nvPr>
        </p:nvGraphicFramePr>
        <p:xfrm>
          <a:off x="-2" y="626174"/>
          <a:ext cx="914400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621"/>
                <a:gridCol w="1526973"/>
                <a:gridCol w="1983638"/>
                <a:gridCol w="970413"/>
                <a:gridCol w="1084579"/>
                <a:gridCol w="1213016"/>
                <a:gridCol w="909762"/>
              </a:tblGrid>
              <a:tr h="627832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Determiner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Obser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64FF6D"/>
                          </a:solidFill>
                          <a:latin typeface="+mn-lt"/>
                          <a:ea typeface="+mn-ea"/>
                          <a:cs typeface="+mn-cs"/>
                        </a:rPr>
                        <a:t>Physical Description</a:t>
                      </a:r>
                      <a:endParaRPr lang="en-US" dirty="0">
                        <a:solidFill>
                          <a:srgbClr val="64FF6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Origin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Material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Qualifier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Noun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531737"/>
              </p:ext>
            </p:extLst>
          </p:nvPr>
        </p:nvGraphicFramePr>
        <p:xfrm>
          <a:off x="0" y="1397000"/>
          <a:ext cx="8990589" cy="6400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283324"/>
                <a:gridCol w="2982593"/>
                <a:gridCol w="3724672"/>
              </a:tblGrid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64FF6D"/>
                          </a:solidFill>
                        </a:rPr>
                        <a:t>Size,</a:t>
                      </a:r>
                      <a:r>
                        <a:rPr lang="en-US" sz="1800" kern="1200" baseline="0" dirty="0" smtClean="0">
                          <a:solidFill>
                            <a:srgbClr val="64FF6D"/>
                          </a:solidFill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rgbClr val="64FF6D"/>
                          </a:solidFill>
                        </a:rPr>
                        <a:t>Shape,</a:t>
                      </a:r>
                      <a:r>
                        <a:rPr lang="en-US" sz="1800" kern="1200" baseline="0" dirty="0" smtClean="0">
                          <a:solidFill>
                            <a:srgbClr val="64FF6D"/>
                          </a:solidFill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rgbClr val="64FF6D"/>
                          </a:solidFill>
                        </a:rPr>
                        <a:t>Age,</a:t>
                      </a:r>
                      <a:r>
                        <a:rPr lang="en-US" sz="1800" kern="1200" baseline="0" dirty="0" smtClean="0">
                          <a:solidFill>
                            <a:srgbClr val="64FF6D"/>
                          </a:solidFill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rgbClr val="64FF6D"/>
                          </a:solidFill>
                        </a:rPr>
                        <a:t>Color	</a:t>
                      </a:r>
                      <a:endParaRPr lang="en-US" sz="1800" b="1" kern="1200" dirty="0" smtClean="0">
                        <a:solidFill>
                          <a:srgbClr val="64FF6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42394" y="619271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673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68" y="0"/>
            <a:ext cx="9144000" cy="629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77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7913" y="685800"/>
            <a:ext cx="7820387" cy="542129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ADJECTIVES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</a:t>
            </a:r>
          </a:p>
          <a:p>
            <a:pPr marL="0" indent="0">
              <a:lnSpc>
                <a:spcPct val="90000"/>
              </a:lnSpc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DO YOU KNOW WHAT AN ADJECTIVE IS?</a:t>
            </a:r>
          </a:p>
          <a:p>
            <a:pPr marL="0" indent="0">
              <a:lnSpc>
                <a:spcPct val="90000"/>
              </a:lnSpc>
            </a:pP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An adjective is a describing word</a:t>
            </a:r>
          </a:p>
          <a:p>
            <a:pPr marL="0" indent="0">
              <a:lnSpc>
                <a:spcPct val="90000"/>
              </a:lnSpc>
            </a:pP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It can describes the following: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ction Button: Home 2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circl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2263" y="836613"/>
            <a:ext cx="8570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dirty="0">
                <a:latin typeface="Arial Rounded MT Bold" pitchFamily="34" charset="0"/>
              </a:rPr>
              <a:t>In other word they describe nouns.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34381325"/>
              </p:ext>
            </p:extLst>
          </p:nvPr>
        </p:nvGraphicFramePr>
        <p:xfrm>
          <a:off x="275496" y="1482231"/>
          <a:ext cx="8617467" cy="534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7889" y="536222"/>
            <a:ext cx="542969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EXAMPLE OF ADJECTIVES</a:t>
            </a:r>
            <a:endParaRPr lang="en-US" sz="3200" dirty="0"/>
          </a:p>
        </p:txBody>
      </p:sp>
      <p:pic>
        <p:nvPicPr>
          <p:cNvPr id="6" name="il_fi" descr="yellow-s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222" y="1463675"/>
            <a:ext cx="1735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l_fi" descr="shiny-clock-screensa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557" y="1438275"/>
            <a:ext cx="152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bright_sun_with_cloud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222" y="3146777"/>
            <a:ext cx="1735667" cy="108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870222" y="1778000"/>
            <a:ext cx="11426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shiny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2257778" y="1919111"/>
            <a:ext cx="12797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sunny</a:t>
            </a:r>
            <a:endParaRPr 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2229556" y="3513667"/>
            <a:ext cx="121118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bright</a:t>
            </a:r>
            <a:endParaRPr lang="en-US" sz="3200" dirty="0"/>
          </a:p>
        </p:txBody>
      </p:sp>
      <p:pic>
        <p:nvPicPr>
          <p:cNvPr id="23" name="Picture 7" descr="Ultressa Ponge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1557" y="3146777"/>
            <a:ext cx="1608665" cy="108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5983111" y="3443111"/>
            <a:ext cx="13023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brown</a:t>
            </a:r>
            <a:endParaRPr lang="en-US" sz="3200" dirty="0"/>
          </a:p>
        </p:txBody>
      </p:sp>
      <p:pic>
        <p:nvPicPr>
          <p:cNvPr id="27" name="il_fi" descr="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222" y="4797779"/>
            <a:ext cx="1735667" cy="135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2271889" y="5291667"/>
            <a:ext cx="77777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red</a:t>
            </a:r>
            <a:endParaRPr lang="en-US" sz="3200" dirty="0"/>
          </a:p>
        </p:txBody>
      </p:sp>
      <p:pic>
        <p:nvPicPr>
          <p:cNvPr id="30" name="Picture 8" descr="Free Clipart Picture of a Four-Leaf Clov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1557" y="4797779"/>
            <a:ext cx="1608665" cy="135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6067778" y="5319889"/>
            <a:ext cx="89179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four</a:t>
            </a:r>
            <a:endParaRPr lang="en-US" sz="3200" dirty="0"/>
          </a:p>
        </p:txBody>
      </p:sp>
      <p:sp>
        <p:nvSpPr>
          <p:cNvPr id="15" name="Action Button: Home 1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Back or Previous 1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56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117475" y="952500"/>
            <a:ext cx="8821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latin typeface="Arial Rounded MT Bold" pitchFamily="34" charset="0"/>
              </a:rPr>
              <a:t>We can use them in such a </a:t>
            </a:r>
            <a:r>
              <a:rPr lang="en-US" sz="4000" dirty="0" smtClean="0">
                <a:latin typeface="Arial Rounded MT Bold" pitchFamily="34" charset="0"/>
              </a:rPr>
              <a:t>manner</a:t>
            </a:r>
            <a:endParaRPr lang="en-US" sz="4000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8300" y="1660525"/>
            <a:ext cx="8183563" cy="2227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800" dirty="0">
                <a:latin typeface="Arial Rounded MT Bold" pitchFamily="34" charset="0"/>
              </a:rPr>
              <a:t>He is wearing a </a:t>
            </a:r>
            <a:r>
              <a:rPr lang="en-US" sz="2800" dirty="0">
                <a:solidFill>
                  <a:srgbClr val="FFFF00"/>
                </a:solidFill>
                <a:latin typeface="Arial Rounded MT Bold" pitchFamily="34" charset="0"/>
              </a:rPr>
              <a:t>shiny red </a:t>
            </a:r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track 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suite.</a:t>
            </a:r>
            <a:endParaRPr lang="en-US" sz="2800" dirty="0">
              <a:solidFill>
                <a:srgbClr val="0000FF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FFFF00"/>
                </a:solidFill>
                <a:latin typeface="Arial Rounded MT Bold" pitchFamily="34" charset="0"/>
              </a:rPr>
              <a:t>Shinny red   </a:t>
            </a:r>
            <a:r>
              <a:rPr lang="en-US" sz="2800" dirty="0">
                <a:latin typeface="Arial Rounded MT Bold" pitchFamily="34" charset="0"/>
              </a:rPr>
              <a:t>is an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adjective.  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Track suite </a:t>
            </a:r>
            <a:r>
              <a:rPr lang="en-US" sz="2800" dirty="0">
                <a:latin typeface="Arial Rounded MT Bold" pitchFamily="34" charset="0"/>
              </a:rPr>
              <a:t>is a</a:t>
            </a:r>
            <a:r>
              <a:rPr lang="en-US" sz="2800" dirty="0">
                <a:solidFill>
                  <a:srgbClr val="FFCC00"/>
                </a:solidFill>
                <a:latin typeface="Arial Rounded MT Bold" pitchFamily="34" charset="0"/>
              </a:rPr>
              <a:t>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noun.  </a:t>
            </a:r>
            <a:r>
              <a:rPr lang="en-US" sz="2800" dirty="0" smtClean="0">
                <a:solidFill>
                  <a:srgbClr val="FFCC00"/>
                </a:solidFill>
                <a:latin typeface="Arial Rounded MT Bold" pitchFamily="34" charset="0"/>
              </a:rPr>
              <a:t>                                        </a:t>
            </a:r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018" y="4106863"/>
            <a:ext cx="7218363" cy="2227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John runs </a:t>
            </a:r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faster than 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all the boys.</a:t>
            </a:r>
            <a:endParaRPr lang="en-US" sz="2800" dirty="0">
              <a:solidFill>
                <a:srgbClr val="0000FF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faster </a:t>
            </a:r>
            <a:r>
              <a:rPr lang="en-US" sz="2800" dirty="0">
                <a:latin typeface="Arial Rounded MT Bold" pitchFamily="34" charset="0"/>
              </a:rPr>
              <a:t>is an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adjective.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  <a:p>
            <a:endParaRPr lang="en-US" sz="2800" dirty="0">
              <a:solidFill>
                <a:srgbClr val="FFCC00"/>
              </a:solidFill>
              <a:latin typeface="Arial Rounded MT Bold" pitchFamily="34" charset="0"/>
            </a:endParaRPr>
          </a:p>
          <a:p>
            <a:r>
              <a:rPr lang="en-US" sz="2800" dirty="0">
                <a:solidFill>
                  <a:srgbClr val="0000FF"/>
                </a:solidFill>
                <a:latin typeface="Arial Rounded MT Bold" pitchFamily="34" charset="0"/>
              </a:rPr>
              <a:t>r</a:t>
            </a:r>
            <a:r>
              <a:rPr lang="en-US" sz="2800" dirty="0" smtClean="0">
                <a:solidFill>
                  <a:srgbClr val="0000FF"/>
                </a:solidFill>
                <a:latin typeface="Arial Rounded MT Bold" pitchFamily="34" charset="0"/>
              </a:rPr>
              <a:t>uns </a:t>
            </a:r>
            <a:r>
              <a:rPr lang="en-US" sz="2800" dirty="0" smtClean="0">
                <a:latin typeface="Arial Rounded MT Bold" pitchFamily="34" charset="0"/>
              </a:rPr>
              <a:t>is </a:t>
            </a:r>
            <a:r>
              <a:rPr lang="en-US" sz="2800" dirty="0">
                <a:latin typeface="Arial Rounded MT Bold" pitchFamily="34" charset="0"/>
              </a:rPr>
              <a:t>a</a:t>
            </a:r>
            <a:r>
              <a:rPr lang="en-US" sz="2800" dirty="0">
                <a:solidFill>
                  <a:srgbClr val="FFCC00"/>
                </a:solidFill>
                <a:latin typeface="Arial Rounded MT Bold" pitchFamily="34" charset="0"/>
              </a:rPr>
              <a:t> </a:t>
            </a:r>
            <a:r>
              <a:rPr lang="en-US" sz="2800" dirty="0" smtClean="0">
                <a:solidFill>
                  <a:srgbClr val="000090"/>
                </a:solidFill>
                <a:latin typeface="Arial Rounded MT Bold" pitchFamily="34" charset="0"/>
              </a:rPr>
              <a:t>verb.</a:t>
            </a:r>
            <a:endParaRPr lang="en-US" sz="2800" dirty="0">
              <a:solidFill>
                <a:srgbClr val="000090"/>
              </a:solidFill>
              <a:latin typeface="Arial Rounded MT Bold" pitchFamily="34" charset="0"/>
            </a:endParaRPr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663406" y="65494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91174376"/>
              </p:ext>
            </p:extLst>
          </p:nvPr>
        </p:nvGraphicFramePr>
        <p:xfrm>
          <a:off x="1528768" y="2039987"/>
          <a:ext cx="6567965" cy="409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17525" y="1036638"/>
            <a:ext cx="86471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Arial Rounded MT Bold" pitchFamily="34" charset="0"/>
              </a:rPr>
              <a:t>ADJECTIVES ANSWER THE FOLLOWING</a:t>
            </a:r>
          </a:p>
          <a:p>
            <a:r>
              <a:rPr lang="en-US" sz="2800" dirty="0">
                <a:latin typeface="Arial Rounded MT Bold" pitchFamily="34" charset="0"/>
              </a:rPr>
              <a:t>                               QUESTIONS</a:t>
            </a: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3111" y="649111"/>
            <a:ext cx="7189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90"/>
                </a:solidFill>
              </a:rPr>
              <a:t>To make perfect sentences follow this order:</a:t>
            </a:r>
            <a:endParaRPr lang="en-US" sz="2800" dirty="0">
              <a:solidFill>
                <a:srgbClr val="00009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9000" y="15945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821021216"/>
              </p:ext>
            </p:extLst>
          </p:nvPr>
        </p:nvGraphicFramePr>
        <p:xfrm>
          <a:off x="759111" y="1368778"/>
          <a:ext cx="7810081" cy="5078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" action="ppaction://hlinkshowjump?jump=firstslide" highlightClick="1"/>
          </p:cNvPr>
          <p:cNvSpPr/>
          <p:nvPr/>
        </p:nvSpPr>
        <p:spPr>
          <a:xfrm>
            <a:off x="8245029" y="6485860"/>
            <a:ext cx="367343" cy="2445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8612372" y="6485860"/>
            <a:ext cx="333153" cy="2445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7825563" y="6485860"/>
            <a:ext cx="419466" cy="24454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07547" y="642101"/>
            <a:ext cx="6018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DEGREES OF ADJECTIVES: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7573" y="1626657"/>
            <a:ext cx="8806427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Adjectives can express degree of modification:</a:t>
            </a:r>
          </a:p>
          <a:p>
            <a:endParaRPr lang="en-US" sz="2800" dirty="0"/>
          </a:p>
          <a:p>
            <a:r>
              <a:rPr lang="en-US" sz="2800" dirty="0" smtClean="0"/>
              <a:t>The degrees of comparison are known as the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Positive, </a:t>
            </a:r>
            <a:r>
              <a:rPr lang="en-US" sz="2800" dirty="0" smtClean="0">
                <a:solidFill>
                  <a:srgbClr val="FFFF00"/>
                </a:solidFill>
              </a:rPr>
              <a:t>the comparative and the </a:t>
            </a:r>
            <a:r>
              <a:rPr lang="en-US" sz="2800" dirty="0" smtClean="0">
                <a:solidFill>
                  <a:srgbClr val="0000FF"/>
                </a:solidFill>
              </a:rPr>
              <a:t>superlative.</a:t>
            </a:r>
          </a:p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FF00"/>
                </a:solidFill>
              </a:rPr>
              <a:t>comparative and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00FF"/>
                </a:solidFill>
              </a:rPr>
              <a:t>superlative </a:t>
            </a:r>
            <a:r>
              <a:rPr lang="en-US" sz="2800" dirty="0" smtClean="0"/>
              <a:t>show degrees;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FFFF00"/>
                </a:solidFill>
              </a:rPr>
              <a:t>Comparative </a:t>
            </a:r>
            <a:r>
              <a:rPr lang="en-US" sz="2800" dirty="0" smtClean="0"/>
              <a:t>for comparing </a:t>
            </a:r>
            <a:r>
              <a:rPr lang="en-US" sz="2800" dirty="0" smtClean="0">
                <a:solidFill>
                  <a:srgbClr val="FFFF00"/>
                </a:solidFill>
              </a:rPr>
              <a:t>two things.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0000FF"/>
                </a:solidFill>
              </a:rPr>
              <a:t>Superlative </a:t>
            </a:r>
            <a:r>
              <a:rPr lang="en-US" sz="2800" dirty="0" smtClean="0"/>
              <a:t>for comparing </a:t>
            </a:r>
            <a:r>
              <a:rPr lang="en-US" sz="2800" dirty="0" smtClean="0">
                <a:solidFill>
                  <a:srgbClr val="0000FF"/>
                </a:solidFill>
              </a:rPr>
              <a:t>three things.</a:t>
            </a:r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 smtClean="0">
                <a:solidFill>
                  <a:srgbClr val="0000FF"/>
                </a:solidFill>
              </a:rPr>
              <a:t>                                                                      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263282"/>
      </p:ext>
    </p:extLst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711</TotalTime>
  <Words>317</Words>
  <Application>Microsoft Macintosh PowerPoint</Application>
  <PresentationFormat>On-screen Show (4:3)</PresentationFormat>
  <Paragraphs>160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Sky</vt:lpstr>
      <vt:lpstr>PRESENTATION ON ADJECTIVE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Saint Michael's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 ADVERBS</dc:title>
  <dc:creator>Mandisa Mkwanazi</dc:creator>
  <cp:lastModifiedBy>Mandisa Mkwanazi</cp:lastModifiedBy>
  <cp:revision>83</cp:revision>
  <dcterms:created xsi:type="dcterms:W3CDTF">2011-06-08T00:16:17Z</dcterms:created>
  <dcterms:modified xsi:type="dcterms:W3CDTF">2011-06-11T02:19:41Z</dcterms:modified>
</cp:coreProperties>
</file>